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0" r:id="rId4"/>
    <p:sldMasterId id="2147483671" r:id="rId5"/>
  </p:sldMasterIdLst>
  <p:notesMasterIdLst>
    <p:notesMasterId r:id="rId20"/>
  </p:notesMasterIdLst>
  <p:sldIdLst>
    <p:sldId id="266" r:id="rId6"/>
    <p:sldId id="267" r:id="rId7"/>
    <p:sldId id="268" r:id="rId8"/>
    <p:sldId id="269" r:id="rId9"/>
    <p:sldId id="270" r:id="rId10"/>
    <p:sldId id="271" r:id="rId11"/>
    <p:sldId id="313" r:id="rId12"/>
    <p:sldId id="314" r:id="rId13"/>
    <p:sldId id="315" r:id="rId14"/>
    <p:sldId id="256" r:id="rId15"/>
    <p:sldId id="316" r:id="rId16"/>
    <p:sldId id="317" r:id="rId17"/>
    <p:sldId id="319" r:id="rId18"/>
    <p:sldId id="318"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52" autoAdjust="0"/>
  </p:normalViewPr>
  <p:slideViewPr>
    <p:cSldViewPr snapToGrid="0">
      <p:cViewPr varScale="1">
        <p:scale>
          <a:sx n="76" d="100"/>
          <a:sy n="76" d="100"/>
        </p:scale>
        <p:origin x="946" y="62"/>
      </p:cViewPr>
      <p:guideLst/>
    </p:cSldViewPr>
  </p:slideViewPr>
  <p:notesTextViewPr>
    <p:cViewPr>
      <p:scale>
        <a:sx n="1" d="1"/>
        <a:sy n="1" d="1"/>
      </p:scale>
      <p:origin x="0" y="0"/>
    </p:cViewPr>
  </p:notesTextViewPr>
  <p:sorterViewPr>
    <p:cViewPr varScale="1">
      <p:scale>
        <a:sx n="100" d="100"/>
        <a:sy n="100" d="100"/>
      </p:scale>
      <p:origin x="0" y="-87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c:style val="2"/>
  <c:chart>
    <c:autoTitleDeleted val="1"/>
    <c:plotArea>
      <c:layout/>
      <c:doughnutChart>
        <c:varyColors val="1"/>
        <c:ser>
          <c:idx val="0"/>
          <c:order val="0"/>
          <c:tx>
            <c:strRef>
              <c:f>Sheet1!$B$1</c:f>
              <c:strCache>
                <c:ptCount val="1"/>
              </c:strCache>
            </c:strRef>
          </c:tx>
          <c:spPr>
            <a:solidFill>
              <a:schemeClr val="accent1"/>
            </a:solidFill>
            <a:ln w="9525" cap="flat">
              <a:solidFill>
                <a:srgbClr val="F9F9F9"/>
              </a:solidFill>
              <a:prstDash val="solid"/>
              <a:round/>
            </a:ln>
            <a:effectLst/>
          </c:spPr>
          <c:dPt>
            <c:idx val="0"/>
            <c:bubble3D val="0"/>
            <c:spPr>
              <a:solidFill>
                <a:srgbClr val="505356"/>
              </a:solidFill>
              <a:effectLst/>
            </c:spPr>
            <c:extLst>
              <c:ext xmlns:c16="http://schemas.microsoft.com/office/drawing/2014/chart" uri="{C3380CC4-5D6E-409C-BE32-E72D297353CC}">
                <c16:uniqueId val="{00000001-DFD0-4D66-ADCC-A52CD3333E79}"/>
              </c:ext>
            </c:extLst>
          </c:dPt>
          <c:dPt>
            <c:idx val="1"/>
            <c:bubble3D val="0"/>
            <c:spPr>
              <a:solidFill>
                <a:srgbClr val="F0F0F0"/>
              </a:solidFill>
              <a:effectLst/>
            </c:spPr>
            <c:extLst>
              <c:ext xmlns:c16="http://schemas.microsoft.com/office/drawing/2014/chart" uri="{C3380CC4-5D6E-409C-BE32-E72D297353CC}">
                <c16:uniqueId val="{00000003-DFD0-4D66-ADCC-A52CD3333E79}"/>
              </c:ext>
            </c:extLst>
          </c:dPt>
          <c:cat>
            <c:strRef>
              <c:f>Sheet1!$A$2:$A$3</c:f>
              <c:strCache>
                <c:ptCount val="2"/>
                <c:pt idx="0">
                  <c:v>Data Hiding</c:v>
                </c:pt>
              </c:strCache>
            </c:strRef>
          </c:cat>
          <c:val>
            <c:numRef>
              <c:f>Sheet1!$B$2:$B$3</c:f>
              <c:numCache>
                <c:formatCode>General</c:formatCode>
                <c:ptCount val="2"/>
                <c:pt idx="0">
                  <c:v>0.4</c:v>
                </c:pt>
                <c:pt idx="1">
                  <c:v>0.6</c:v>
                </c:pt>
              </c:numCache>
            </c:numRef>
          </c:val>
          <c:extLst>
            <c:ext xmlns:c16="http://schemas.microsoft.com/office/drawing/2014/chart" uri="{C3380CC4-5D6E-409C-BE32-E72D297353CC}">
              <c16:uniqueId val="{00000004-DFD0-4D66-ADCC-A52CD3333E79}"/>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span"/>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c:style val="2"/>
  <c:chart>
    <c:autoTitleDeleted val="1"/>
    <c:plotArea>
      <c:layout/>
      <c:doughnutChart>
        <c:varyColors val="1"/>
        <c:ser>
          <c:idx val="0"/>
          <c:order val="0"/>
          <c:tx>
            <c:strRef>
              <c:f>Sheet1!$B$1</c:f>
              <c:strCache>
                <c:ptCount val="1"/>
              </c:strCache>
            </c:strRef>
          </c:tx>
          <c:spPr>
            <a:solidFill>
              <a:schemeClr val="accent1"/>
            </a:solidFill>
            <a:ln w="9525" cap="flat">
              <a:solidFill>
                <a:srgbClr val="F9F9F9"/>
              </a:solidFill>
              <a:prstDash val="solid"/>
              <a:round/>
            </a:ln>
            <a:effectLst/>
          </c:spPr>
          <c:dPt>
            <c:idx val="0"/>
            <c:bubble3D val="0"/>
            <c:spPr>
              <a:solidFill>
                <a:srgbClr val="505356"/>
              </a:solidFill>
              <a:effectLst/>
            </c:spPr>
            <c:extLst>
              <c:ext xmlns:c16="http://schemas.microsoft.com/office/drawing/2014/chart" uri="{C3380CC4-5D6E-409C-BE32-E72D297353CC}">
                <c16:uniqueId val="{00000001-71E0-4CB3-8668-BEB8073BC60B}"/>
              </c:ext>
            </c:extLst>
          </c:dPt>
          <c:dPt>
            <c:idx val="1"/>
            <c:bubble3D val="0"/>
            <c:spPr>
              <a:solidFill>
                <a:srgbClr val="F0F0F0"/>
              </a:solidFill>
              <a:effectLst/>
            </c:spPr>
            <c:extLst>
              <c:ext xmlns:c16="http://schemas.microsoft.com/office/drawing/2014/chart" uri="{C3380CC4-5D6E-409C-BE32-E72D297353CC}">
                <c16:uniqueId val="{00000003-71E0-4CB3-8668-BEB8073BC60B}"/>
              </c:ext>
            </c:extLst>
          </c:dPt>
          <c:cat>
            <c:strRef>
              <c:f>Sheet1!$A$2:$A$3</c:f>
              <c:strCache>
                <c:ptCount val="2"/>
                <c:pt idx="0">
                  <c:v>Watermarking</c:v>
                </c:pt>
              </c:strCache>
            </c:strRef>
          </c:cat>
          <c:val>
            <c:numRef>
              <c:f>Sheet1!$B$2:$B$3</c:f>
              <c:numCache>
                <c:formatCode>General</c:formatCode>
                <c:ptCount val="2"/>
                <c:pt idx="0">
                  <c:v>0.3</c:v>
                </c:pt>
                <c:pt idx="1">
                  <c:v>0.7</c:v>
                </c:pt>
              </c:numCache>
            </c:numRef>
          </c:val>
          <c:extLst>
            <c:ext xmlns:c16="http://schemas.microsoft.com/office/drawing/2014/chart" uri="{C3380CC4-5D6E-409C-BE32-E72D297353CC}">
              <c16:uniqueId val="{00000004-71E0-4CB3-8668-BEB8073BC60B}"/>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span"/>
    <c:showDLblsOverMax val="1"/>
  </c:chart>
  <c:spPr>
    <a:noFill/>
    <a:ln>
      <a:noFill/>
    </a:ln>
    <a:effectLst/>
  </c:sp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c:style val="2"/>
  <c:chart>
    <c:autoTitleDeleted val="1"/>
    <c:plotArea>
      <c:layout/>
      <c:doughnutChart>
        <c:varyColors val="1"/>
        <c:ser>
          <c:idx val="0"/>
          <c:order val="0"/>
          <c:tx>
            <c:strRef>
              <c:f>Sheet1!$B$1</c:f>
              <c:strCache>
                <c:ptCount val="1"/>
              </c:strCache>
            </c:strRef>
          </c:tx>
          <c:spPr>
            <a:solidFill>
              <a:schemeClr val="accent1"/>
            </a:solidFill>
            <a:ln w="9525" cap="flat">
              <a:solidFill>
                <a:srgbClr val="F9F9F9"/>
              </a:solidFill>
              <a:prstDash val="solid"/>
              <a:round/>
            </a:ln>
            <a:effectLst/>
          </c:spPr>
          <c:dPt>
            <c:idx val="0"/>
            <c:bubble3D val="0"/>
            <c:spPr>
              <a:solidFill>
                <a:srgbClr val="505356"/>
              </a:solidFill>
              <a:effectLst/>
            </c:spPr>
            <c:extLst>
              <c:ext xmlns:c16="http://schemas.microsoft.com/office/drawing/2014/chart" uri="{C3380CC4-5D6E-409C-BE32-E72D297353CC}">
                <c16:uniqueId val="{00000001-BACC-4B49-B25D-1A350EE943EE}"/>
              </c:ext>
            </c:extLst>
          </c:dPt>
          <c:dPt>
            <c:idx val="1"/>
            <c:bubble3D val="0"/>
            <c:spPr>
              <a:solidFill>
                <a:srgbClr val="F0F0F0"/>
              </a:solidFill>
              <a:effectLst/>
            </c:spPr>
            <c:extLst>
              <c:ext xmlns:c16="http://schemas.microsoft.com/office/drawing/2014/chart" uri="{C3380CC4-5D6E-409C-BE32-E72D297353CC}">
                <c16:uniqueId val="{00000003-BACC-4B49-B25D-1A350EE943EE}"/>
              </c:ext>
            </c:extLst>
          </c:dPt>
          <c:cat>
            <c:strRef>
              <c:f>Sheet1!$A$2:$A$3</c:f>
              <c:strCache>
                <c:ptCount val="2"/>
                <c:pt idx="0">
                  <c:v>Authentication</c:v>
                </c:pt>
              </c:strCache>
            </c:strRef>
          </c:cat>
          <c:val>
            <c:numRef>
              <c:f>Sheet1!$B$2:$B$3</c:f>
              <c:numCache>
                <c:formatCode>General</c:formatCode>
                <c:ptCount val="2"/>
                <c:pt idx="0">
                  <c:v>0.3</c:v>
                </c:pt>
                <c:pt idx="1">
                  <c:v>0.7</c:v>
                </c:pt>
              </c:numCache>
            </c:numRef>
          </c:val>
          <c:extLst>
            <c:ext xmlns:c16="http://schemas.microsoft.com/office/drawing/2014/chart" uri="{C3380CC4-5D6E-409C-BE32-E72D297353CC}">
              <c16:uniqueId val="{00000004-BACC-4B49-B25D-1A350EE943EE}"/>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span"/>
    <c:showDLblsOverMax val="1"/>
  </c:chart>
  <c:spPr>
    <a:noFill/>
    <a:ln>
      <a:noFill/>
    </a:ln>
    <a:effectLst/>
  </c:spPr>
  <c:externalData r:id="rId1">
    <c:autoUpdate val="0"/>
  </c:externalData>
</c:chartSpace>
</file>

<file path=ppt/media/image1.jpg>
</file>

<file path=ppt/media/image2.png>
</file>

<file path=ppt/media/image3.jpe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7/9/2024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3A52079-6997-47B8-B262-4ED5D2EA2D74}" type="datetime1">
              <a:rPr lang="en-US" smtClean="0"/>
              <a:t>7/9/2024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885166450"/>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7/9/2024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017126045"/>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7/9/2024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716392328"/>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6477000" y="688288"/>
            <a:ext cx="4433455" cy="3966824"/>
          </a:xfrm>
        </p:spPr>
        <p:txBody>
          <a:bodyPr anchor="t">
            <a:noAutofit/>
          </a:bodyPr>
          <a:lstStyle>
            <a:lvl1pPr>
              <a:defRPr sz="72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dirty="0"/>
          </a:p>
        </p:txBody>
      </p:sp>
      <p:sp>
        <p:nvSpPr>
          <p:cNvPr id="12" name="Picture Placeholder 11">
            <a:extLst>
              <a:ext uri="{FF2B5EF4-FFF2-40B4-BE49-F238E27FC236}">
                <a16:creationId xmlns:a16="http://schemas.microsoft.com/office/drawing/2014/main" id="{1F42E324-B3F9-BA8B-E636-0DB5DCF6B8A3}"/>
              </a:ext>
            </a:extLst>
          </p:cNvPr>
          <p:cNvSpPr>
            <a:spLocks noGrp="1"/>
          </p:cNvSpPr>
          <p:nvPr>
            <p:ph type="pic" sz="quarter" idx="18"/>
          </p:nvPr>
        </p:nvSpPr>
        <p:spPr>
          <a:xfrm>
            <a:off x="0" y="0"/>
            <a:ext cx="6096000" cy="6857996"/>
          </a:xfrm>
        </p:spPr>
        <p:txBody>
          <a:bodyPr/>
          <a:lstStyle/>
          <a:p>
            <a:endParaRPr lang="en-US"/>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6511636" y="5936851"/>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Tree>
    <p:extLst>
      <p:ext uri="{BB962C8B-B14F-4D97-AF65-F5344CB8AC3E}">
        <p14:creationId xmlns:p14="http://schemas.microsoft.com/office/powerpoint/2010/main" val="2472241178"/>
      </p:ext>
    </p:extLst>
  </p:cSld>
  <p:clrMapOvr>
    <a:masterClrMapping/>
  </p:clrMapOvr>
  <p:transition spd="slow">
    <p:push dir="u"/>
  </p:transition>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guide id="4" orient="horz" pos="542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Section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466725" y="685801"/>
            <a:ext cx="7661275" cy="2057400"/>
          </a:xfrm>
        </p:spPr>
        <p:txBody>
          <a:bodyPr wrap="square" anchor="t">
            <a:noAutofit/>
          </a:bodyPr>
          <a:lstStyle>
            <a:lvl1pPr>
              <a:defRPr sz="60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a:p>
        </p:txBody>
      </p:sp>
      <p:sp>
        <p:nvSpPr>
          <p:cNvPr id="11" name="Text Placeholder 10">
            <a:extLst>
              <a:ext uri="{FF2B5EF4-FFF2-40B4-BE49-F238E27FC236}">
                <a16:creationId xmlns:a16="http://schemas.microsoft.com/office/drawing/2014/main" id="{8AE235B5-1CFD-192F-6EB8-F70885CA8901}"/>
              </a:ext>
            </a:extLst>
          </p:cNvPr>
          <p:cNvSpPr>
            <a:spLocks noGrp="1"/>
          </p:cNvSpPr>
          <p:nvPr>
            <p:ph type="body" sz="quarter" idx="13"/>
          </p:nvPr>
        </p:nvSpPr>
        <p:spPr>
          <a:xfrm>
            <a:off x="592282" y="3429000"/>
            <a:ext cx="3283527" cy="2380243"/>
          </a:xfrm>
        </p:spPr>
        <p:txBody>
          <a:bodyPr>
            <a:normAutofit/>
          </a:bodyPr>
          <a:lstStyle>
            <a:lvl1pPr marL="0" indent="0">
              <a:buNone/>
              <a:defRPr sz="1600"/>
            </a:lvl1pPr>
          </a:lstStyle>
          <a:p>
            <a:pPr lvl="0"/>
            <a:r>
              <a:rPr lang="en-US" dirty="0"/>
              <a:t>Click to edit Master text styles</a:t>
            </a:r>
          </a:p>
        </p:txBody>
      </p:sp>
      <p:sp>
        <p:nvSpPr>
          <p:cNvPr id="3" name="Text Placeholder 10">
            <a:extLst>
              <a:ext uri="{FF2B5EF4-FFF2-40B4-BE49-F238E27FC236}">
                <a16:creationId xmlns:a16="http://schemas.microsoft.com/office/drawing/2014/main" id="{5E227211-DEE4-1F0C-C1BA-C744EE226C00}"/>
              </a:ext>
            </a:extLst>
          </p:cNvPr>
          <p:cNvSpPr>
            <a:spLocks noGrp="1"/>
          </p:cNvSpPr>
          <p:nvPr>
            <p:ph type="body" sz="quarter" idx="14"/>
          </p:nvPr>
        </p:nvSpPr>
        <p:spPr>
          <a:xfrm>
            <a:off x="592282" y="2826327"/>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4" name="Text Placeholder 10">
            <a:extLst>
              <a:ext uri="{FF2B5EF4-FFF2-40B4-BE49-F238E27FC236}">
                <a16:creationId xmlns:a16="http://schemas.microsoft.com/office/drawing/2014/main" id="{AB1C8803-0542-76BB-6DF0-FCC5FE74BCA4}"/>
              </a:ext>
            </a:extLst>
          </p:cNvPr>
          <p:cNvSpPr>
            <a:spLocks noGrp="1"/>
          </p:cNvSpPr>
          <p:nvPr>
            <p:ph type="body" sz="quarter" idx="15"/>
          </p:nvPr>
        </p:nvSpPr>
        <p:spPr>
          <a:xfrm>
            <a:off x="4454237" y="2819905"/>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8316191" y="2826327"/>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7" name="Text Placeholder 10">
            <a:extLst>
              <a:ext uri="{FF2B5EF4-FFF2-40B4-BE49-F238E27FC236}">
                <a16:creationId xmlns:a16="http://schemas.microsoft.com/office/drawing/2014/main" id="{94F64B39-6AAB-933F-C46A-07FA43BE0567}"/>
              </a:ext>
            </a:extLst>
          </p:cNvPr>
          <p:cNvSpPr>
            <a:spLocks noGrp="1"/>
          </p:cNvSpPr>
          <p:nvPr>
            <p:ph type="body" sz="quarter" idx="17"/>
          </p:nvPr>
        </p:nvSpPr>
        <p:spPr>
          <a:xfrm>
            <a:off x="4454237" y="3429000"/>
            <a:ext cx="3283527" cy="2380239"/>
          </a:xfrm>
        </p:spPr>
        <p:txBody>
          <a:bodyPr>
            <a:normAutofit/>
          </a:bodyPr>
          <a:lstStyle>
            <a:lvl1pPr marL="0" indent="0">
              <a:buNone/>
              <a:defRPr sz="1600"/>
            </a:lvl1pPr>
          </a:lstStyle>
          <a:p>
            <a:pPr lvl="0"/>
            <a:r>
              <a:rPr lang="en-US" dirty="0"/>
              <a:t>Click to edit Master text styles</a:t>
            </a:r>
          </a:p>
        </p:txBody>
      </p:sp>
      <p:sp>
        <p:nvSpPr>
          <p:cNvPr id="8" name="Text Placeholder 10">
            <a:extLst>
              <a:ext uri="{FF2B5EF4-FFF2-40B4-BE49-F238E27FC236}">
                <a16:creationId xmlns:a16="http://schemas.microsoft.com/office/drawing/2014/main" id="{135C6E61-8847-4830-9FF4-365A758995C5}"/>
              </a:ext>
            </a:extLst>
          </p:cNvPr>
          <p:cNvSpPr>
            <a:spLocks noGrp="1"/>
          </p:cNvSpPr>
          <p:nvPr>
            <p:ph type="body" sz="quarter" idx="18"/>
          </p:nvPr>
        </p:nvSpPr>
        <p:spPr>
          <a:xfrm>
            <a:off x="8316191" y="3429001"/>
            <a:ext cx="3283527" cy="2380235"/>
          </a:xfrm>
        </p:spPr>
        <p:txBody>
          <a:bodyPr>
            <a:normAutofit/>
          </a:bodyPr>
          <a:lstStyle>
            <a:lvl1pPr marL="0" indent="0">
              <a:buNone/>
              <a:defRPr sz="1600"/>
            </a:lvl1pPr>
          </a:lstStyle>
          <a:p>
            <a:pPr lvl="0"/>
            <a:r>
              <a:rPr lang="en-US" dirty="0"/>
              <a:t>Click to edit Master text styles</a:t>
            </a:r>
          </a:p>
        </p:txBody>
      </p:sp>
      <p:sp>
        <p:nvSpPr>
          <p:cNvPr id="9" name="Line">
            <a:extLst>
              <a:ext uri="{FF2B5EF4-FFF2-40B4-BE49-F238E27FC236}">
                <a16:creationId xmlns:a16="http://schemas.microsoft.com/office/drawing/2014/main" id="{9CC6E57F-E43B-2EE4-AB08-63909F883D55}"/>
              </a:ext>
            </a:extLst>
          </p:cNvPr>
          <p:cNvSpPr/>
          <p:nvPr userDrawn="1"/>
        </p:nvSpPr>
        <p:spPr>
          <a:xfrm>
            <a:off x="400709" y="5885947"/>
            <a:ext cx="11328458" cy="1"/>
          </a:xfrm>
          <a:prstGeom prst="line">
            <a:avLst/>
          </a:prstGeom>
          <a:ln w="12700">
            <a:solidFill>
              <a:srgbClr val="000000"/>
            </a:solidFill>
            <a:miter/>
          </a:ln>
        </p:spPr>
        <p:txBody>
          <a:bodyPr lIns="34289" rIns="34289"/>
          <a:lstStyle/>
          <a:p>
            <a:endParaRPr sz="1350"/>
          </a:p>
        </p:txBody>
      </p:sp>
    </p:spTree>
    <p:extLst>
      <p:ext uri="{BB962C8B-B14F-4D97-AF65-F5344CB8AC3E}">
        <p14:creationId xmlns:p14="http://schemas.microsoft.com/office/powerpoint/2010/main" val="4244063416"/>
      </p:ext>
    </p:extLst>
  </p:cSld>
  <p:clrMapOvr>
    <a:masterClrMapping/>
  </p:clrMapOvr>
  <p:transition spd="slow">
    <p:push dir="u"/>
  </p:transition>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Sections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466726" y="685804"/>
            <a:ext cx="7661274" cy="2069086"/>
          </a:xfrm>
        </p:spPr>
        <p:txBody>
          <a:bodyPr anchor="t">
            <a:noAutofit/>
          </a:bodyPr>
          <a:lstStyle>
            <a:lvl1pPr>
              <a:defRPr sz="60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a:p>
        </p:txBody>
      </p:sp>
      <p:sp>
        <p:nvSpPr>
          <p:cNvPr id="11" name="Text Placeholder 10">
            <a:extLst>
              <a:ext uri="{FF2B5EF4-FFF2-40B4-BE49-F238E27FC236}">
                <a16:creationId xmlns:a16="http://schemas.microsoft.com/office/drawing/2014/main" id="{8AE235B5-1CFD-192F-6EB8-F70885CA8901}"/>
              </a:ext>
            </a:extLst>
          </p:cNvPr>
          <p:cNvSpPr>
            <a:spLocks noGrp="1"/>
          </p:cNvSpPr>
          <p:nvPr>
            <p:ph type="body" sz="quarter" idx="13"/>
          </p:nvPr>
        </p:nvSpPr>
        <p:spPr>
          <a:xfrm>
            <a:off x="592282" y="3429000"/>
            <a:ext cx="3283527" cy="2380243"/>
          </a:xfrm>
        </p:spPr>
        <p:txBody>
          <a:bodyPr>
            <a:normAutofit/>
          </a:bodyPr>
          <a:lstStyle>
            <a:lvl1pPr marL="0" indent="0">
              <a:buNone/>
              <a:defRPr sz="1600"/>
            </a:lvl1pPr>
          </a:lstStyle>
          <a:p>
            <a:pPr lvl="0"/>
            <a:r>
              <a:rPr lang="en-US" dirty="0"/>
              <a:t>Click to edit Master text styles</a:t>
            </a:r>
          </a:p>
        </p:txBody>
      </p:sp>
      <p:sp>
        <p:nvSpPr>
          <p:cNvPr id="3" name="Text Placeholder 10">
            <a:extLst>
              <a:ext uri="{FF2B5EF4-FFF2-40B4-BE49-F238E27FC236}">
                <a16:creationId xmlns:a16="http://schemas.microsoft.com/office/drawing/2014/main" id="{5E227211-DEE4-1F0C-C1BA-C744EE226C00}"/>
              </a:ext>
            </a:extLst>
          </p:cNvPr>
          <p:cNvSpPr>
            <a:spLocks noGrp="1"/>
          </p:cNvSpPr>
          <p:nvPr>
            <p:ph type="body" sz="quarter" idx="14"/>
          </p:nvPr>
        </p:nvSpPr>
        <p:spPr>
          <a:xfrm>
            <a:off x="592282" y="2826327"/>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4454237" y="2826327"/>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7" name="Text Placeholder 10">
            <a:extLst>
              <a:ext uri="{FF2B5EF4-FFF2-40B4-BE49-F238E27FC236}">
                <a16:creationId xmlns:a16="http://schemas.microsoft.com/office/drawing/2014/main" id="{94F64B39-6AAB-933F-C46A-07FA43BE0567}"/>
              </a:ext>
            </a:extLst>
          </p:cNvPr>
          <p:cNvSpPr>
            <a:spLocks noGrp="1"/>
          </p:cNvSpPr>
          <p:nvPr>
            <p:ph type="body" sz="quarter" idx="17"/>
          </p:nvPr>
        </p:nvSpPr>
        <p:spPr>
          <a:xfrm>
            <a:off x="4454237" y="3429000"/>
            <a:ext cx="3283527" cy="2380239"/>
          </a:xfrm>
        </p:spPr>
        <p:txBody>
          <a:bodyPr>
            <a:normAutofit/>
          </a:bodyPr>
          <a:lstStyle>
            <a:lvl1pPr marL="0" indent="0">
              <a:buNone/>
              <a:defRPr sz="1600"/>
            </a:lvl1pPr>
          </a:lstStyle>
          <a:p>
            <a:pPr lvl="0"/>
            <a:r>
              <a:rPr lang="en-US" dirty="0"/>
              <a:t>Click to edit Master text styles</a:t>
            </a:r>
          </a:p>
        </p:txBody>
      </p:sp>
      <p:sp>
        <p:nvSpPr>
          <p:cNvPr id="9" name="Line">
            <a:extLst>
              <a:ext uri="{FF2B5EF4-FFF2-40B4-BE49-F238E27FC236}">
                <a16:creationId xmlns:a16="http://schemas.microsoft.com/office/drawing/2014/main" id="{9CC6E57F-E43B-2EE4-AB08-63909F883D55}"/>
              </a:ext>
            </a:extLst>
          </p:cNvPr>
          <p:cNvSpPr/>
          <p:nvPr userDrawn="1"/>
        </p:nvSpPr>
        <p:spPr>
          <a:xfrm>
            <a:off x="400709" y="5885947"/>
            <a:ext cx="11328458" cy="1"/>
          </a:xfrm>
          <a:prstGeom prst="line">
            <a:avLst/>
          </a:prstGeom>
          <a:ln w="12700">
            <a:solidFill>
              <a:srgbClr val="000000"/>
            </a:solidFill>
            <a:miter/>
          </a:ln>
        </p:spPr>
        <p:txBody>
          <a:bodyPr lIns="34289" rIns="34289"/>
          <a:lstStyle/>
          <a:p>
            <a:endParaRPr sz="1350"/>
          </a:p>
        </p:txBody>
      </p:sp>
      <p:sp>
        <p:nvSpPr>
          <p:cNvPr id="12" name="Picture Placeholder 11">
            <a:extLst>
              <a:ext uri="{FF2B5EF4-FFF2-40B4-BE49-F238E27FC236}">
                <a16:creationId xmlns:a16="http://schemas.microsoft.com/office/drawing/2014/main" id="{1F42E324-B3F9-BA8B-E636-0DB5DCF6B8A3}"/>
              </a:ext>
            </a:extLst>
          </p:cNvPr>
          <p:cNvSpPr>
            <a:spLocks noGrp="1"/>
          </p:cNvSpPr>
          <p:nvPr>
            <p:ph type="pic" sz="quarter" idx="18"/>
          </p:nvPr>
        </p:nvSpPr>
        <p:spPr>
          <a:xfrm>
            <a:off x="8853487" y="1153397"/>
            <a:ext cx="2871788" cy="4499259"/>
          </a:xfrm>
        </p:spPr>
        <p:txBody>
          <a:bodyPr/>
          <a:lstStyle/>
          <a:p>
            <a:endParaRPr lang="en-US"/>
          </a:p>
        </p:txBody>
      </p:sp>
    </p:spTree>
    <p:extLst>
      <p:ext uri="{BB962C8B-B14F-4D97-AF65-F5344CB8AC3E}">
        <p14:creationId xmlns:p14="http://schemas.microsoft.com/office/powerpoint/2010/main" val="681575071"/>
      </p:ext>
    </p:extLst>
  </p:cSld>
  <p:clrMapOvr>
    <a:masterClrMapping/>
  </p:clrMapOvr>
  <p:transition spd="slow">
    <p:push dir="u"/>
  </p:transition>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Se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466725" y="688289"/>
            <a:ext cx="5629275" cy="2689838"/>
          </a:xfrm>
        </p:spPr>
        <p:txBody>
          <a:bodyPr anchor="t">
            <a:noAutofit/>
          </a:bodyPr>
          <a:lstStyle>
            <a:lvl1pPr>
              <a:defRPr sz="60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6961909" y="1030325"/>
            <a:ext cx="4763366"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7" name="Text Placeholder 10">
            <a:extLst>
              <a:ext uri="{FF2B5EF4-FFF2-40B4-BE49-F238E27FC236}">
                <a16:creationId xmlns:a16="http://schemas.microsoft.com/office/drawing/2014/main" id="{94F64B39-6AAB-933F-C46A-07FA43BE0567}"/>
              </a:ext>
            </a:extLst>
          </p:cNvPr>
          <p:cNvSpPr>
            <a:spLocks noGrp="1"/>
          </p:cNvSpPr>
          <p:nvPr>
            <p:ph type="body" sz="quarter" idx="17"/>
          </p:nvPr>
        </p:nvSpPr>
        <p:spPr>
          <a:xfrm>
            <a:off x="6961909" y="1632997"/>
            <a:ext cx="4763366" cy="1193330"/>
          </a:xfrm>
        </p:spPr>
        <p:txBody>
          <a:bodyPr>
            <a:normAutofit/>
          </a:bodyPr>
          <a:lstStyle>
            <a:lvl1pPr marL="0" indent="0">
              <a:buNone/>
              <a:defRPr sz="1600"/>
            </a:lvl1pPr>
          </a:lstStyle>
          <a:p>
            <a:pPr lvl="0"/>
            <a:r>
              <a:rPr lang="en-US" dirty="0"/>
              <a:t>Click to edit Master text styles</a:t>
            </a:r>
          </a:p>
        </p:txBody>
      </p:sp>
      <p:sp>
        <p:nvSpPr>
          <p:cNvPr id="9" name="Line">
            <a:extLst>
              <a:ext uri="{FF2B5EF4-FFF2-40B4-BE49-F238E27FC236}">
                <a16:creationId xmlns:a16="http://schemas.microsoft.com/office/drawing/2014/main" id="{9CC6E57F-E43B-2EE4-AB08-63909F883D55}"/>
              </a:ext>
            </a:extLst>
          </p:cNvPr>
          <p:cNvSpPr/>
          <p:nvPr userDrawn="1"/>
        </p:nvSpPr>
        <p:spPr>
          <a:xfrm>
            <a:off x="400709" y="5885947"/>
            <a:ext cx="11328458" cy="1"/>
          </a:xfrm>
          <a:prstGeom prst="line">
            <a:avLst/>
          </a:prstGeom>
          <a:ln w="12700">
            <a:solidFill>
              <a:srgbClr val="000000"/>
            </a:solidFill>
            <a:miter/>
          </a:ln>
        </p:spPr>
        <p:txBody>
          <a:bodyPr lIns="34289" rIns="34289"/>
          <a:lstStyle/>
          <a:p>
            <a:endParaRPr sz="1350"/>
          </a:p>
        </p:txBody>
      </p:sp>
      <p:sp>
        <p:nvSpPr>
          <p:cNvPr id="4" name="Text Placeholder 10">
            <a:extLst>
              <a:ext uri="{FF2B5EF4-FFF2-40B4-BE49-F238E27FC236}">
                <a16:creationId xmlns:a16="http://schemas.microsoft.com/office/drawing/2014/main" id="{8F14F2A9-59FA-754E-5B1E-11A58CA07A35}"/>
              </a:ext>
            </a:extLst>
          </p:cNvPr>
          <p:cNvSpPr>
            <a:spLocks noGrp="1"/>
          </p:cNvSpPr>
          <p:nvPr>
            <p:ph type="body" sz="quarter" idx="18"/>
          </p:nvPr>
        </p:nvSpPr>
        <p:spPr>
          <a:xfrm>
            <a:off x="6961909" y="2836716"/>
            <a:ext cx="4763366"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8" name="Text Placeholder 10">
            <a:extLst>
              <a:ext uri="{FF2B5EF4-FFF2-40B4-BE49-F238E27FC236}">
                <a16:creationId xmlns:a16="http://schemas.microsoft.com/office/drawing/2014/main" id="{0B23DCBD-0AA5-7D57-EC78-48DF1E6328C6}"/>
              </a:ext>
            </a:extLst>
          </p:cNvPr>
          <p:cNvSpPr>
            <a:spLocks noGrp="1"/>
          </p:cNvSpPr>
          <p:nvPr>
            <p:ph type="body" sz="quarter" idx="19"/>
          </p:nvPr>
        </p:nvSpPr>
        <p:spPr>
          <a:xfrm>
            <a:off x="6961909" y="3439389"/>
            <a:ext cx="4763366" cy="1411538"/>
          </a:xfrm>
        </p:spPr>
        <p:txBody>
          <a:bodyPr>
            <a:normAutofit/>
          </a:bodyPr>
          <a:lstStyle>
            <a:lvl1pPr marL="0" indent="0">
              <a:buNone/>
              <a:defRPr sz="1600"/>
            </a:lvl1pPr>
          </a:lstStyle>
          <a:p>
            <a:pPr lvl="0"/>
            <a:r>
              <a:rPr lang="en-US" dirty="0"/>
              <a:t>Click to edit Master text styles</a:t>
            </a:r>
          </a:p>
        </p:txBody>
      </p:sp>
    </p:spTree>
    <p:extLst>
      <p:ext uri="{BB962C8B-B14F-4D97-AF65-F5344CB8AC3E}">
        <p14:creationId xmlns:p14="http://schemas.microsoft.com/office/powerpoint/2010/main" val="1813020675"/>
      </p:ext>
    </p:extLst>
  </p:cSld>
  <p:clrMapOvr>
    <a:masterClrMapping/>
  </p:clrMapOvr>
  <p:transition spd="slow">
    <p:push dir="u"/>
  </p:transition>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One Se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466725" y="688289"/>
            <a:ext cx="5629275" cy="2138039"/>
          </a:xfrm>
        </p:spPr>
        <p:txBody>
          <a:bodyPr anchor="t">
            <a:noAutofit/>
          </a:bodyPr>
          <a:lstStyle>
            <a:lvl1pPr>
              <a:defRPr sz="60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a:p>
        </p:txBody>
      </p:sp>
      <p:sp>
        <p:nvSpPr>
          <p:cNvPr id="11" name="Text Placeholder 10">
            <a:extLst>
              <a:ext uri="{FF2B5EF4-FFF2-40B4-BE49-F238E27FC236}">
                <a16:creationId xmlns:a16="http://schemas.microsoft.com/office/drawing/2014/main" id="{8AE235B5-1CFD-192F-6EB8-F70885CA8901}"/>
              </a:ext>
            </a:extLst>
          </p:cNvPr>
          <p:cNvSpPr>
            <a:spLocks noGrp="1"/>
          </p:cNvSpPr>
          <p:nvPr>
            <p:ph type="body" sz="quarter" idx="13"/>
          </p:nvPr>
        </p:nvSpPr>
        <p:spPr>
          <a:xfrm>
            <a:off x="592281" y="3429000"/>
            <a:ext cx="5143501" cy="2380243"/>
          </a:xfrm>
        </p:spPr>
        <p:txBody>
          <a:bodyPr>
            <a:normAutofit/>
          </a:bodyPr>
          <a:lstStyle>
            <a:lvl1pPr marL="0" indent="0">
              <a:buNone/>
              <a:defRPr sz="1600"/>
            </a:lvl1pPr>
          </a:lstStyle>
          <a:p>
            <a:pPr lvl="0"/>
            <a:r>
              <a:rPr lang="en-US" dirty="0"/>
              <a:t>Click to edit Master text styles</a:t>
            </a:r>
          </a:p>
        </p:txBody>
      </p:sp>
      <p:sp>
        <p:nvSpPr>
          <p:cNvPr id="3" name="Text Placeholder 10">
            <a:extLst>
              <a:ext uri="{FF2B5EF4-FFF2-40B4-BE49-F238E27FC236}">
                <a16:creationId xmlns:a16="http://schemas.microsoft.com/office/drawing/2014/main" id="{5E227211-DEE4-1F0C-C1BA-C744EE226C00}"/>
              </a:ext>
            </a:extLst>
          </p:cNvPr>
          <p:cNvSpPr>
            <a:spLocks noGrp="1"/>
          </p:cNvSpPr>
          <p:nvPr>
            <p:ph type="body" sz="quarter" idx="14"/>
          </p:nvPr>
        </p:nvSpPr>
        <p:spPr>
          <a:xfrm>
            <a:off x="592282" y="2826327"/>
            <a:ext cx="5143500"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9" name="Line">
            <a:extLst>
              <a:ext uri="{FF2B5EF4-FFF2-40B4-BE49-F238E27FC236}">
                <a16:creationId xmlns:a16="http://schemas.microsoft.com/office/drawing/2014/main" id="{9CC6E57F-E43B-2EE4-AB08-63909F883D55}"/>
              </a:ext>
            </a:extLst>
          </p:cNvPr>
          <p:cNvSpPr/>
          <p:nvPr userDrawn="1"/>
        </p:nvSpPr>
        <p:spPr>
          <a:xfrm>
            <a:off x="400709" y="5885947"/>
            <a:ext cx="11328458" cy="1"/>
          </a:xfrm>
          <a:prstGeom prst="line">
            <a:avLst/>
          </a:prstGeom>
          <a:ln w="12700">
            <a:solidFill>
              <a:srgbClr val="000000"/>
            </a:solidFill>
            <a:miter/>
          </a:ln>
        </p:spPr>
        <p:txBody>
          <a:bodyPr lIns="34289" rIns="34289"/>
          <a:lstStyle/>
          <a:p>
            <a:endParaRPr sz="1350"/>
          </a:p>
        </p:txBody>
      </p:sp>
      <p:sp>
        <p:nvSpPr>
          <p:cNvPr id="12" name="Picture Placeholder 11">
            <a:extLst>
              <a:ext uri="{FF2B5EF4-FFF2-40B4-BE49-F238E27FC236}">
                <a16:creationId xmlns:a16="http://schemas.microsoft.com/office/drawing/2014/main" id="{1F42E324-B3F9-BA8B-E636-0DB5DCF6B8A3}"/>
              </a:ext>
            </a:extLst>
          </p:cNvPr>
          <p:cNvSpPr>
            <a:spLocks noGrp="1"/>
          </p:cNvSpPr>
          <p:nvPr>
            <p:ph type="pic" sz="quarter" idx="18"/>
          </p:nvPr>
        </p:nvSpPr>
        <p:spPr>
          <a:xfrm>
            <a:off x="6096000" y="1153397"/>
            <a:ext cx="5629275" cy="4499259"/>
          </a:xfrm>
        </p:spPr>
        <p:txBody>
          <a:bodyPr/>
          <a:lstStyle/>
          <a:p>
            <a:endParaRPr lang="en-US"/>
          </a:p>
        </p:txBody>
      </p:sp>
    </p:spTree>
    <p:extLst>
      <p:ext uri="{BB962C8B-B14F-4D97-AF65-F5344CB8AC3E}">
        <p14:creationId xmlns:p14="http://schemas.microsoft.com/office/powerpoint/2010/main" val="4072450817"/>
      </p:ext>
    </p:extLst>
  </p:cSld>
  <p:clrMapOvr>
    <a:masterClrMapping/>
  </p:clrMapOvr>
  <p:transition spd="slow">
    <p:push dir="u"/>
  </p:transition>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Sections and Imag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466725" y="688289"/>
            <a:ext cx="5629275" cy="2689838"/>
          </a:xfrm>
        </p:spPr>
        <p:txBody>
          <a:bodyPr anchor="t">
            <a:noAutofit/>
          </a:bodyPr>
          <a:lstStyle>
            <a:lvl1pPr>
              <a:defRPr sz="60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6961909" y="1030325"/>
            <a:ext cx="4763366"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7" name="Text Placeholder 10">
            <a:extLst>
              <a:ext uri="{FF2B5EF4-FFF2-40B4-BE49-F238E27FC236}">
                <a16:creationId xmlns:a16="http://schemas.microsoft.com/office/drawing/2014/main" id="{94F64B39-6AAB-933F-C46A-07FA43BE0567}"/>
              </a:ext>
            </a:extLst>
          </p:cNvPr>
          <p:cNvSpPr>
            <a:spLocks noGrp="1"/>
          </p:cNvSpPr>
          <p:nvPr>
            <p:ph type="body" sz="quarter" idx="17"/>
          </p:nvPr>
        </p:nvSpPr>
        <p:spPr>
          <a:xfrm>
            <a:off x="6961909" y="1632997"/>
            <a:ext cx="4763366" cy="1193330"/>
          </a:xfrm>
        </p:spPr>
        <p:txBody>
          <a:bodyPr>
            <a:normAutofit/>
          </a:bodyPr>
          <a:lstStyle>
            <a:lvl1pPr marL="0" indent="0">
              <a:buNone/>
              <a:defRPr sz="1600"/>
            </a:lvl1pPr>
          </a:lstStyle>
          <a:p>
            <a:pPr lvl="0"/>
            <a:r>
              <a:rPr lang="en-US" dirty="0"/>
              <a:t>Click to edit Master text styles</a:t>
            </a:r>
          </a:p>
        </p:txBody>
      </p:sp>
      <p:sp>
        <p:nvSpPr>
          <p:cNvPr id="9" name="Line">
            <a:extLst>
              <a:ext uri="{FF2B5EF4-FFF2-40B4-BE49-F238E27FC236}">
                <a16:creationId xmlns:a16="http://schemas.microsoft.com/office/drawing/2014/main" id="{9CC6E57F-E43B-2EE4-AB08-63909F883D55}"/>
              </a:ext>
            </a:extLst>
          </p:cNvPr>
          <p:cNvSpPr/>
          <p:nvPr userDrawn="1"/>
        </p:nvSpPr>
        <p:spPr>
          <a:xfrm>
            <a:off x="400709" y="5885947"/>
            <a:ext cx="11328458" cy="1"/>
          </a:xfrm>
          <a:prstGeom prst="line">
            <a:avLst/>
          </a:prstGeom>
          <a:ln w="12700">
            <a:solidFill>
              <a:srgbClr val="000000"/>
            </a:solidFill>
            <a:miter/>
          </a:ln>
        </p:spPr>
        <p:txBody>
          <a:bodyPr lIns="34289" rIns="34289"/>
          <a:lstStyle/>
          <a:p>
            <a:endParaRPr sz="1350"/>
          </a:p>
        </p:txBody>
      </p:sp>
      <p:sp>
        <p:nvSpPr>
          <p:cNvPr id="4" name="Text Placeholder 10">
            <a:extLst>
              <a:ext uri="{FF2B5EF4-FFF2-40B4-BE49-F238E27FC236}">
                <a16:creationId xmlns:a16="http://schemas.microsoft.com/office/drawing/2014/main" id="{8F14F2A9-59FA-754E-5B1E-11A58CA07A35}"/>
              </a:ext>
            </a:extLst>
          </p:cNvPr>
          <p:cNvSpPr>
            <a:spLocks noGrp="1"/>
          </p:cNvSpPr>
          <p:nvPr>
            <p:ph type="body" sz="quarter" idx="18"/>
          </p:nvPr>
        </p:nvSpPr>
        <p:spPr>
          <a:xfrm>
            <a:off x="6961909" y="2836716"/>
            <a:ext cx="4763366"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
        <p:nvSpPr>
          <p:cNvPr id="8" name="Text Placeholder 10">
            <a:extLst>
              <a:ext uri="{FF2B5EF4-FFF2-40B4-BE49-F238E27FC236}">
                <a16:creationId xmlns:a16="http://schemas.microsoft.com/office/drawing/2014/main" id="{0B23DCBD-0AA5-7D57-EC78-48DF1E6328C6}"/>
              </a:ext>
            </a:extLst>
          </p:cNvPr>
          <p:cNvSpPr>
            <a:spLocks noGrp="1"/>
          </p:cNvSpPr>
          <p:nvPr>
            <p:ph type="body" sz="quarter" idx="19"/>
          </p:nvPr>
        </p:nvSpPr>
        <p:spPr>
          <a:xfrm>
            <a:off x="6961909" y="3439389"/>
            <a:ext cx="4763366" cy="1411538"/>
          </a:xfrm>
        </p:spPr>
        <p:txBody>
          <a:bodyPr>
            <a:normAutofit/>
          </a:bodyPr>
          <a:lstStyle>
            <a:lvl1pPr marL="0" indent="0">
              <a:buNone/>
              <a:defRPr sz="1600"/>
            </a:lvl1pPr>
          </a:lstStyle>
          <a:p>
            <a:pPr lvl="0"/>
            <a:r>
              <a:rPr lang="en-US" dirty="0"/>
              <a:t>Click to edit Master text styles</a:t>
            </a:r>
          </a:p>
        </p:txBody>
      </p:sp>
      <p:sp>
        <p:nvSpPr>
          <p:cNvPr id="3" name="Picture Placeholder 11">
            <a:extLst>
              <a:ext uri="{FF2B5EF4-FFF2-40B4-BE49-F238E27FC236}">
                <a16:creationId xmlns:a16="http://schemas.microsoft.com/office/drawing/2014/main" id="{D96AF8D7-D3E5-B5C6-030A-DFBC5AEC7D00}"/>
              </a:ext>
            </a:extLst>
          </p:cNvPr>
          <p:cNvSpPr>
            <a:spLocks noGrp="1"/>
          </p:cNvSpPr>
          <p:nvPr>
            <p:ph type="pic" sz="quarter" idx="20"/>
          </p:nvPr>
        </p:nvSpPr>
        <p:spPr>
          <a:xfrm>
            <a:off x="592282" y="3616037"/>
            <a:ext cx="5503718" cy="2071901"/>
          </a:xfrm>
        </p:spPr>
        <p:txBody>
          <a:bodyPr/>
          <a:lstStyle/>
          <a:p>
            <a:endParaRPr lang="en-US"/>
          </a:p>
        </p:txBody>
      </p:sp>
    </p:spTree>
    <p:extLst>
      <p:ext uri="{BB962C8B-B14F-4D97-AF65-F5344CB8AC3E}">
        <p14:creationId xmlns:p14="http://schemas.microsoft.com/office/powerpoint/2010/main" val="3717468797"/>
      </p:ext>
    </p:extLst>
  </p:cSld>
  <p:clrMapOvr>
    <a:masterClrMapping/>
  </p:clrMapOvr>
  <p:transition spd="slow">
    <p:push dir="u"/>
  </p:transition>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CD049-71FF-411B-BCE5-A051E826B136}"/>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DFC7692D-ABCF-997B-650B-266DF91A7F55}"/>
              </a:ext>
            </a:extLst>
          </p:cNvPr>
          <p:cNvSpPr>
            <a:spLocks noGrp="1"/>
          </p:cNvSpPr>
          <p:nvPr>
            <p:ph type="dt" sz="half" idx="10"/>
          </p:nvPr>
        </p:nvSpPr>
        <p:spPr>
          <a:xfrm>
            <a:off x="838200" y="6356748"/>
            <a:ext cx="2743200" cy="364331"/>
          </a:xfrm>
          <a:prstGeom prst="rect">
            <a:avLst/>
          </a:prstGeom>
        </p:spPr>
        <p:txBody>
          <a:bodyPr/>
          <a:lstStyle/>
          <a:p>
            <a:endParaRPr lang="en-US"/>
          </a:p>
        </p:txBody>
      </p:sp>
      <p:sp>
        <p:nvSpPr>
          <p:cNvPr id="4" name="Footer Placeholder 3">
            <a:extLst>
              <a:ext uri="{FF2B5EF4-FFF2-40B4-BE49-F238E27FC236}">
                <a16:creationId xmlns:a16="http://schemas.microsoft.com/office/drawing/2014/main" id="{5FCE306B-148D-CE50-D43B-2DEE1378588F}"/>
              </a:ext>
            </a:extLst>
          </p:cNvPr>
          <p:cNvSpPr>
            <a:spLocks noGrp="1"/>
          </p:cNvSpPr>
          <p:nvPr>
            <p:ph type="ftr" sz="quarter" idx="11"/>
          </p:nvPr>
        </p:nvSpPr>
        <p:spPr>
          <a:xfrm>
            <a:off x="4038600" y="6356748"/>
            <a:ext cx="4114800" cy="364331"/>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3E5411AD-3E1B-501F-B9F8-D0AAF3F5F5A2}"/>
              </a:ext>
            </a:extLst>
          </p:cNvPr>
          <p:cNvSpPr>
            <a:spLocks noGrp="1"/>
          </p:cNvSpPr>
          <p:nvPr>
            <p:ph type="sldNum" sz="quarter" idx="12"/>
          </p:nvPr>
        </p:nvSpPr>
        <p:spPr/>
        <p:txBody>
          <a:bodyPr/>
          <a:lstStyle/>
          <a:p>
            <a:fld id="{B4E73946-9152-2148-B286-BEF1B04A8193}" type="slidenum">
              <a:rPr lang="en-US" smtClean="0"/>
              <a:t>‹#›</a:t>
            </a:fld>
            <a:endParaRPr lang="en-US"/>
          </a:p>
        </p:txBody>
      </p:sp>
    </p:spTree>
    <p:extLst>
      <p:ext uri="{BB962C8B-B14F-4D97-AF65-F5344CB8AC3E}">
        <p14:creationId xmlns:p14="http://schemas.microsoft.com/office/powerpoint/2010/main" val="3837449287"/>
      </p:ext>
    </p:extLst>
  </p:cSld>
  <p:clrMapOvr>
    <a:masterClrMapping/>
  </p:clrMapOvr>
  <p:transitio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E72686-CE9D-3B74-9DE2-86FB708C153F}"/>
              </a:ext>
            </a:extLst>
          </p:cNvPr>
          <p:cNvSpPr>
            <a:spLocks noGrp="1"/>
          </p:cNvSpPr>
          <p:nvPr>
            <p:ph type="dt" sz="half" idx="10"/>
          </p:nvPr>
        </p:nvSpPr>
        <p:spPr>
          <a:xfrm>
            <a:off x="838200" y="6356748"/>
            <a:ext cx="2743200" cy="364331"/>
          </a:xfrm>
          <a:prstGeom prst="rect">
            <a:avLst/>
          </a:prstGeom>
        </p:spPr>
        <p:txBody>
          <a:bodyPr/>
          <a:lstStyle/>
          <a:p>
            <a:endParaRPr lang="en-US"/>
          </a:p>
        </p:txBody>
      </p:sp>
      <p:sp>
        <p:nvSpPr>
          <p:cNvPr id="3" name="Footer Placeholder 2">
            <a:extLst>
              <a:ext uri="{FF2B5EF4-FFF2-40B4-BE49-F238E27FC236}">
                <a16:creationId xmlns:a16="http://schemas.microsoft.com/office/drawing/2014/main" id="{11D822D6-F437-1E07-DBC9-57FD732126F4}"/>
              </a:ext>
            </a:extLst>
          </p:cNvPr>
          <p:cNvSpPr>
            <a:spLocks noGrp="1"/>
          </p:cNvSpPr>
          <p:nvPr>
            <p:ph type="ftr" sz="quarter" idx="11"/>
          </p:nvPr>
        </p:nvSpPr>
        <p:spPr>
          <a:xfrm>
            <a:off x="4038600" y="6356748"/>
            <a:ext cx="4114800" cy="364331"/>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812AF305-6821-F7EE-9D30-6FE81EC2BC31}"/>
              </a:ext>
            </a:extLst>
          </p:cNvPr>
          <p:cNvSpPr>
            <a:spLocks noGrp="1"/>
          </p:cNvSpPr>
          <p:nvPr>
            <p:ph type="sldNum" sz="quarter" idx="12"/>
          </p:nvPr>
        </p:nvSpPr>
        <p:spPr/>
        <p:txBody>
          <a:bodyPr/>
          <a:lstStyle/>
          <a:p>
            <a:fld id="{B4E73946-9152-2148-B286-BEF1B04A8193}" type="slidenum">
              <a:rPr lang="en-US" smtClean="0"/>
              <a:t>‹#›</a:t>
            </a:fld>
            <a:endParaRPr lang="en-US"/>
          </a:p>
        </p:txBody>
      </p:sp>
    </p:spTree>
    <p:extLst>
      <p:ext uri="{BB962C8B-B14F-4D97-AF65-F5344CB8AC3E}">
        <p14:creationId xmlns:p14="http://schemas.microsoft.com/office/powerpoint/2010/main" val="2162179915"/>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7/9/2024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111032233"/>
      </p:ext>
    </p:extLst>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ABE5FA-A73B-B042-4DB2-FDFE66B5A920}"/>
              </a:ext>
            </a:extLst>
          </p:cNvPr>
          <p:cNvSpPr>
            <a:spLocks noGrp="1"/>
          </p:cNvSpPr>
          <p:nvPr>
            <p:ph type="title"/>
          </p:nvPr>
        </p:nvSpPr>
        <p:spPr>
          <a:xfrm>
            <a:off x="6477000" y="688288"/>
            <a:ext cx="4433455" cy="3966824"/>
          </a:xfrm>
        </p:spPr>
        <p:txBody>
          <a:bodyPr anchor="t">
            <a:noAutofit/>
          </a:bodyPr>
          <a:lstStyle>
            <a:lvl1pPr>
              <a:defRPr sz="7500" b="0">
                <a:latin typeface="+mn-lt"/>
              </a:defRPr>
            </a:lvl1pPr>
          </a:lstStyle>
          <a:p>
            <a:r>
              <a:rPr lang="en-US" dirty="0"/>
              <a:t>Click to edit Master title</a:t>
            </a:r>
          </a:p>
        </p:txBody>
      </p:sp>
      <p:sp>
        <p:nvSpPr>
          <p:cNvPr id="6" name="Slide Number Placeholder 5">
            <a:extLst>
              <a:ext uri="{FF2B5EF4-FFF2-40B4-BE49-F238E27FC236}">
                <a16:creationId xmlns:a16="http://schemas.microsoft.com/office/drawing/2014/main" id="{F6A4AF4F-C46E-4A7B-AF85-1B8E60C405CA}"/>
              </a:ext>
            </a:extLst>
          </p:cNvPr>
          <p:cNvSpPr>
            <a:spLocks noGrp="1"/>
          </p:cNvSpPr>
          <p:nvPr>
            <p:ph type="sldNum" sz="quarter" idx="12"/>
          </p:nvPr>
        </p:nvSpPr>
        <p:spPr/>
        <p:txBody>
          <a:bodyPr/>
          <a:lstStyle/>
          <a:p>
            <a:fld id="{B4E73946-9152-2148-B286-BEF1B04A8193}" type="slidenum">
              <a:rPr lang="en-US" smtClean="0"/>
              <a:t>‹#›</a:t>
            </a:fld>
            <a:endParaRPr lang="en-US" dirty="0"/>
          </a:p>
        </p:txBody>
      </p:sp>
      <p:sp>
        <p:nvSpPr>
          <p:cNvPr id="12" name="Picture Placeholder 11">
            <a:extLst>
              <a:ext uri="{FF2B5EF4-FFF2-40B4-BE49-F238E27FC236}">
                <a16:creationId xmlns:a16="http://schemas.microsoft.com/office/drawing/2014/main" id="{1F42E324-B3F9-BA8B-E636-0DB5DCF6B8A3}"/>
              </a:ext>
            </a:extLst>
          </p:cNvPr>
          <p:cNvSpPr>
            <a:spLocks noGrp="1"/>
          </p:cNvSpPr>
          <p:nvPr>
            <p:ph type="pic" sz="quarter" idx="18"/>
          </p:nvPr>
        </p:nvSpPr>
        <p:spPr>
          <a:xfrm>
            <a:off x="0" y="0"/>
            <a:ext cx="6096000" cy="6857996"/>
          </a:xfrm>
        </p:spPr>
        <p:txBody>
          <a:bodyPr/>
          <a:lstStyle/>
          <a:p>
            <a:endParaRPr lang="en-US"/>
          </a:p>
        </p:txBody>
      </p:sp>
      <p:sp>
        <p:nvSpPr>
          <p:cNvPr id="5" name="Text Placeholder 10">
            <a:extLst>
              <a:ext uri="{FF2B5EF4-FFF2-40B4-BE49-F238E27FC236}">
                <a16:creationId xmlns:a16="http://schemas.microsoft.com/office/drawing/2014/main" id="{34E5E201-FB99-8711-C52C-CBA123864F62}"/>
              </a:ext>
            </a:extLst>
          </p:cNvPr>
          <p:cNvSpPr>
            <a:spLocks noGrp="1"/>
          </p:cNvSpPr>
          <p:nvPr>
            <p:ph type="body" sz="quarter" idx="16"/>
          </p:nvPr>
        </p:nvSpPr>
        <p:spPr>
          <a:xfrm>
            <a:off x="6511636" y="5936851"/>
            <a:ext cx="3283527" cy="602673"/>
          </a:xfrm>
        </p:spPr>
        <p:txBody>
          <a:bodyPr anchor="b">
            <a:normAutofit/>
          </a:bodyPr>
          <a:lstStyle>
            <a:lvl1pPr marL="0" indent="0">
              <a:buNone/>
              <a:defRPr sz="1650">
                <a:solidFill>
                  <a:schemeClr val="bg1">
                    <a:lumMod val="50000"/>
                  </a:schemeClr>
                </a:solidFill>
              </a:defRPr>
            </a:lvl1pPr>
          </a:lstStyle>
          <a:p>
            <a:pPr lvl="0"/>
            <a:r>
              <a:rPr lang="en-US" dirty="0"/>
              <a:t>Click to edit Master text styles</a:t>
            </a:r>
          </a:p>
        </p:txBody>
      </p:sp>
    </p:spTree>
    <p:extLst>
      <p:ext uri="{BB962C8B-B14F-4D97-AF65-F5344CB8AC3E}">
        <p14:creationId xmlns:p14="http://schemas.microsoft.com/office/powerpoint/2010/main" val="913551018"/>
      </p:ext>
    </p:extLst>
  </p:cSld>
  <p:clrMapOvr>
    <a:masterClrMapping/>
  </p:clrMapOvr>
  <p:transition spd="slow">
    <p:push dir="u"/>
  </p:transition>
  <p:extLst>
    <p:ext uri="{DCECCB84-F9BA-43D5-87BE-67443E8EF086}">
      <p15:sldGuideLst xmlns:p15="http://schemas.microsoft.com/office/powerpoint/2012/main">
        <p15:guide id="1" pos="488">
          <p15:clr>
            <a:srgbClr val="FBAE40"/>
          </p15:clr>
        </p15:guide>
        <p15:guide id="2" pos="9848">
          <p15:clr>
            <a:srgbClr val="FBAE40"/>
          </p15:clr>
        </p15:guide>
        <p15:guide id="3" pos="5120">
          <p15:clr>
            <a:srgbClr val="FBAE40"/>
          </p15:clr>
        </p15:guide>
        <p15:guide id="4" orient="horz" pos="5424">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6327114"/>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238998-10EA-455D-8FDC-3EBC7E198582}" type="datetime1">
              <a:rPr lang="en-US" smtClean="0"/>
              <a:t>7/9/2024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892982311"/>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7/9/2024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54438533"/>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7/9/2024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323779075"/>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7/9/2024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645925551"/>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7/9/2024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810430976"/>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E378FF3-85EA-48E5-8D8C-1DB156807E49}" type="datetime1">
              <a:rPr lang="en-US" smtClean="0"/>
              <a:t>7/9/2024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106787953"/>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F94F13-1676-4B68-A383-661B657F6E63}" type="datetime1">
              <a:rPr lang="en-US" smtClean="0"/>
              <a:t>7/9/2024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941669907"/>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B83234-995D-4149-8E1E-BC120E9070D5}" type="datetime1">
              <a:rPr lang="en-US" smtClean="0"/>
              <a:t>7/9/2024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087340720"/>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ransition spd="slow">
    <p:push dir="u"/>
  </p:transition>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BD9625-ED1C-9C68-D8B9-B6502FCCB415}"/>
              </a:ext>
            </a:extLst>
          </p:cNvPr>
          <p:cNvSpPr>
            <a:spLocks noGrp="1"/>
          </p:cNvSpPr>
          <p:nvPr>
            <p:ph type="title"/>
          </p:nvPr>
        </p:nvSpPr>
        <p:spPr>
          <a:xfrm>
            <a:off x="838200" y="365523"/>
            <a:ext cx="10515600" cy="132516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8293A9-2FAF-A155-DC7A-FE995344AE8C}"/>
              </a:ext>
            </a:extLst>
          </p:cNvPr>
          <p:cNvSpPr>
            <a:spLocks noGrp="1"/>
          </p:cNvSpPr>
          <p:nvPr>
            <p:ph type="body" idx="1"/>
          </p:nvPr>
        </p:nvSpPr>
        <p:spPr>
          <a:xfrm>
            <a:off x="838200" y="1825229"/>
            <a:ext cx="10515600" cy="435173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2CF1B5DE-B15D-9D1C-21D2-953FFCB007DA}"/>
              </a:ext>
            </a:extLst>
          </p:cNvPr>
          <p:cNvSpPr>
            <a:spLocks noGrp="1"/>
          </p:cNvSpPr>
          <p:nvPr>
            <p:ph type="sldNum" sz="quarter" idx="4"/>
          </p:nvPr>
        </p:nvSpPr>
        <p:spPr>
          <a:xfrm>
            <a:off x="11353800" y="323958"/>
            <a:ext cx="373155" cy="364331"/>
          </a:xfrm>
          <a:prstGeom prst="rect">
            <a:avLst/>
          </a:prstGeom>
        </p:spPr>
        <p:txBody>
          <a:bodyPr vert="horz" lIns="91440" tIns="45720" rIns="91440" bIns="45720" rtlCol="0" anchor="ctr"/>
          <a:lstStyle>
            <a:lvl1pPr algn="r">
              <a:defRPr sz="1050">
                <a:solidFill>
                  <a:schemeClr val="tx1">
                    <a:lumMod val="65000"/>
                    <a:lumOff val="35000"/>
                  </a:schemeClr>
                </a:solidFill>
              </a:defRPr>
            </a:lvl1pPr>
          </a:lstStyle>
          <a:p>
            <a:fld id="{2E72D20E-321F-EE4C-A76D-7EFD4B1BDA03}" type="slidenum">
              <a:rPr lang="en-US" smtClean="0"/>
              <a:pPr/>
              <a:t>‹#›</a:t>
            </a:fld>
            <a:endParaRPr lang="en-US" dirty="0"/>
          </a:p>
        </p:txBody>
      </p:sp>
      <p:grpSp>
        <p:nvGrpSpPr>
          <p:cNvPr id="7" name="Group">
            <a:extLst>
              <a:ext uri="{FF2B5EF4-FFF2-40B4-BE49-F238E27FC236}">
                <a16:creationId xmlns:a16="http://schemas.microsoft.com/office/drawing/2014/main" id="{2CC72135-826E-3084-1ACC-9293218F24EE}"/>
              </a:ext>
            </a:extLst>
          </p:cNvPr>
          <p:cNvGrpSpPr/>
          <p:nvPr userDrawn="1"/>
        </p:nvGrpSpPr>
        <p:grpSpPr>
          <a:xfrm>
            <a:off x="11350549" y="6275881"/>
            <a:ext cx="378619" cy="267073"/>
            <a:chOff x="0" y="0"/>
            <a:chExt cx="504824" cy="356095"/>
          </a:xfrm>
        </p:grpSpPr>
        <p:sp>
          <p:nvSpPr>
            <p:cNvPr id="8" name="Line">
              <a:extLst>
                <a:ext uri="{FF2B5EF4-FFF2-40B4-BE49-F238E27FC236}">
                  <a16:creationId xmlns:a16="http://schemas.microsoft.com/office/drawing/2014/main" id="{024BCD63-D1A0-9E6D-3EA4-16D1E0509D18}"/>
                </a:ext>
              </a:extLst>
            </p:cNvPr>
            <p:cNvSpPr/>
            <p:nvPr/>
          </p:nvSpPr>
          <p:spPr>
            <a:xfrm>
              <a:off x="0" y="180134"/>
              <a:ext cx="504825" cy="1"/>
            </a:xfrm>
            <a:prstGeom prst="line">
              <a:avLst/>
            </a:prstGeom>
            <a:noFill/>
            <a:ln w="12700" cap="flat">
              <a:solidFill>
                <a:srgbClr val="000000"/>
              </a:solidFill>
              <a:prstDash val="solid"/>
              <a:miter lim="800000"/>
            </a:ln>
            <a:effectLst/>
          </p:spPr>
          <p:txBody>
            <a:bodyPr wrap="square" lIns="45719" tIns="45719" rIns="45719" bIns="45719" numCol="1" anchor="t">
              <a:noAutofit/>
            </a:bodyPr>
            <a:lstStyle/>
            <a:p>
              <a:endParaRPr sz="1350"/>
            </a:p>
          </p:txBody>
        </p:sp>
        <p:sp>
          <p:nvSpPr>
            <p:cNvPr id="9" name="Line">
              <a:extLst>
                <a:ext uri="{FF2B5EF4-FFF2-40B4-BE49-F238E27FC236}">
                  <a16:creationId xmlns:a16="http://schemas.microsoft.com/office/drawing/2014/main" id="{3E483999-BF7F-A26B-845E-8C65CD948361}"/>
                </a:ext>
              </a:extLst>
            </p:cNvPr>
            <p:cNvSpPr/>
            <p:nvPr/>
          </p:nvSpPr>
          <p:spPr>
            <a:xfrm>
              <a:off x="324689" y="0"/>
              <a:ext cx="177185" cy="177184"/>
            </a:xfrm>
            <a:prstGeom prst="line">
              <a:avLst/>
            </a:prstGeom>
            <a:noFill/>
            <a:ln w="12700" cap="flat">
              <a:solidFill>
                <a:srgbClr val="000000"/>
              </a:solidFill>
              <a:prstDash val="solid"/>
              <a:miter lim="800000"/>
            </a:ln>
            <a:effectLst/>
          </p:spPr>
          <p:txBody>
            <a:bodyPr wrap="square" lIns="45719" tIns="45719" rIns="45719" bIns="45719" numCol="1" anchor="t">
              <a:noAutofit/>
            </a:bodyPr>
            <a:lstStyle/>
            <a:p>
              <a:endParaRPr sz="1350"/>
            </a:p>
          </p:txBody>
        </p:sp>
        <p:sp>
          <p:nvSpPr>
            <p:cNvPr id="10" name="Line">
              <a:extLst>
                <a:ext uri="{FF2B5EF4-FFF2-40B4-BE49-F238E27FC236}">
                  <a16:creationId xmlns:a16="http://schemas.microsoft.com/office/drawing/2014/main" id="{B9696663-8271-B1D6-1A2F-9E2DDAA3DD5E}"/>
                </a:ext>
              </a:extLst>
            </p:cNvPr>
            <p:cNvSpPr/>
            <p:nvPr/>
          </p:nvSpPr>
          <p:spPr>
            <a:xfrm flipV="1">
              <a:off x="324689" y="178911"/>
              <a:ext cx="177185" cy="177185"/>
            </a:xfrm>
            <a:prstGeom prst="line">
              <a:avLst/>
            </a:prstGeom>
            <a:noFill/>
            <a:ln w="12700" cap="flat">
              <a:solidFill>
                <a:srgbClr val="000000"/>
              </a:solidFill>
              <a:prstDash val="solid"/>
              <a:miter lim="800000"/>
            </a:ln>
            <a:effectLst/>
          </p:spPr>
          <p:txBody>
            <a:bodyPr wrap="square" lIns="45719" tIns="45719" rIns="45719" bIns="45719" numCol="1" anchor="t">
              <a:noAutofit/>
            </a:bodyPr>
            <a:lstStyle/>
            <a:p>
              <a:endParaRPr sz="1350"/>
            </a:p>
          </p:txBody>
        </p:sp>
      </p:grpSp>
      <p:sp>
        <p:nvSpPr>
          <p:cNvPr id="11" name="textruta 3">
            <a:extLst>
              <a:ext uri="{FF2B5EF4-FFF2-40B4-BE49-F238E27FC236}">
                <a16:creationId xmlns:a16="http://schemas.microsoft.com/office/drawing/2014/main" id="{2DC00BBB-96D5-E144-A351-6386B4BABF32}"/>
              </a:ext>
            </a:extLst>
          </p:cNvPr>
          <p:cNvSpPr txBox="1"/>
          <p:nvPr userDrawn="1"/>
        </p:nvSpPr>
        <p:spPr>
          <a:xfrm>
            <a:off x="10707476" y="6260827"/>
            <a:ext cx="759780" cy="30008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4289" rIns="34289">
            <a:spAutoFit/>
          </a:bodyPr>
          <a:lstStyle>
            <a:lvl1pPr>
              <a:lnSpc>
                <a:spcPct val="90000"/>
              </a:lnSpc>
              <a:spcBef>
                <a:spcPts val="600"/>
              </a:spcBef>
              <a:defRPr sz="2000">
                <a:solidFill>
                  <a:srgbClr val="000000"/>
                </a:solidFill>
              </a:defRPr>
            </a:lvl1pPr>
          </a:lstStyle>
          <a:p>
            <a:r>
              <a:rPr sz="1500" dirty="0"/>
              <a:t>NEXT</a:t>
            </a:r>
          </a:p>
        </p:txBody>
      </p:sp>
    </p:spTree>
    <p:extLst>
      <p:ext uri="{BB962C8B-B14F-4D97-AF65-F5344CB8AC3E}">
        <p14:creationId xmlns:p14="http://schemas.microsoft.com/office/powerpoint/2010/main" val="2276643963"/>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9" r:id="rId7"/>
    <p:sldLayoutId id="2147483680" r:id="rId8"/>
    <p:sldLayoutId id="2147483681" r:id="rId9"/>
    <p:sldLayoutId id="2147483682" r:id="rId10"/>
  </p:sldLayoutIdLst>
  <p:transition spd="slow">
    <p:push dir="u"/>
  </p:transition>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880">
          <p15:clr>
            <a:srgbClr val="F26B43"/>
          </p15:clr>
        </p15:guide>
        <p15:guide id="2" pos="392">
          <p15:clr>
            <a:srgbClr val="F26B43"/>
          </p15:clr>
        </p15:guide>
        <p15:guide id="3" orient="horz" pos="57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Srivenkatasivaramakrishna_lavu@srmap.edu.in" TargetMode="External"/><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1.xml"/><Relationship Id="rId5" Type="http://schemas.openxmlformats.org/officeDocument/2006/relationships/chart" Target="../charts/chart3.xml"/><Relationship Id="rId4" Type="http://schemas.openxmlformats.org/officeDocument/2006/relationships/chart" Target="../charts/chart2.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ramulavu/Steganography-project" TargetMode="Externa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B38A25AE-7B44-4EC1-BC0C-CF0FFF036705}"/>
              </a:ext>
            </a:extLst>
          </p:cNvPr>
          <p:cNvPicPr>
            <a:picLocks noChangeAspect="1"/>
          </p:cNvPicPr>
          <p:nvPr/>
        </p:nvPicPr>
        <p:blipFill>
          <a:blip r:embed="rId2">
            <a:alphaModFix amt="40000"/>
          </a:blip>
          <a:srcRect t="21875" b="21875"/>
          <a:stretch/>
        </p:blipFill>
        <p:spPr>
          <a:xfrm>
            <a:off x="20" y="10"/>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148419" y="1217343"/>
            <a:ext cx="5268177" cy="1086236"/>
          </a:xfrm>
        </p:spPr>
        <p:txBody>
          <a:bodyPr>
            <a:normAutofit fontScale="90000"/>
          </a:bodyPr>
          <a:lstStyle/>
          <a:p>
            <a:pPr algn="l"/>
            <a:br>
              <a:rPr lang="en-US" sz="1800" dirty="0">
                <a:solidFill>
                  <a:srgbClr val="FFFFFF"/>
                </a:solidFill>
              </a:rPr>
            </a:br>
            <a:r>
              <a:rPr lang="en-US" sz="1800" dirty="0">
                <a:solidFill>
                  <a:srgbClr val="FFFFFF"/>
                </a:solidFill>
              </a:rPr>
              <a:t>          </a:t>
            </a:r>
            <a:br>
              <a:rPr lang="en-US" sz="3600" dirty="0">
                <a:solidFill>
                  <a:srgbClr val="FFFFFF"/>
                </a:solidFill>
              </a:rPr>
            </a:br>
            <a:r>
              <a:rPr lang="en-US" sz="3600" dirty="0">
                <a:solidFill>
                  <a:srgbClr val="FFFFFF"/>
                </a:solidFill>
              </a:rPr>
              <a:t>Presented by </a:t>
            </a:r>
            <a:br>
              <a:rPr lang="en-US" sz="3600" dirty="0">
                <a:solidFill>
                  <a:srgbClr val="FFFFFF"/>
                </a:solidFill>
                <a:latin typeface="Algerian" panose="04020705040A02060702" pitchFamily="82" charset="0"/>
              </a:rPr>
            </a:br>
            <a:r>
              <a:rPr lang="en-US" sz="3600" dirty="0">
                <a:solidFill>
                  <a:srgbClr val="00B0F0"/>
                </a:solidFill>
                <a:latin typeface="Algerian" panose="04020705040A02060702" pitchFamily="82" charset="0"/>
              </a:rPr>
              <a:t>l s v s </a:t>
            </a:r>
            <a:r>
              <a:rPr lang="en-US" sz="3600" dirty="0" err="1">
                <a:solidFill>
                  <a:srgbClr val="00B0F0"/>
                </a:solidFill>
                <a:latin typeface="Algerian" panose="04020705040A02060702" pitchFamily="82" charset="0"/>
              </a:rPr>
              <a:t>ramakrishna</a:t>
            </a:r>
            <a:endParaRPr lang="en-US" sz="3600" dirty="0">
              <a:solidFill>
                <a:srgbClr val="FFFFFF"/>
              </a:solidFill>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148419" y="2394692"/>
            <a:ext cx="8302245" cy="787575"/>
          </a:xfrm>
        </p:spPr>
        <p:txBody>
          <a:bodyPr>
            <a:normAutofit fontScale="25000" lnSpcReduction="20000"/>
          </a:bodyPr>
          <a:lstStyle/>
          <a:p>
            <a:pPr algn="l">
              <a:spcAft>
                <a:spcPts val="600"/>
              </a:spcAft>
            </a:pPr>
            <a:r>
              <a:rPr lang="en-US" sz="8000" dirty="0">
                <a:solidFill>
                  <a:srgbClr val="FFFFFF"/>
                </a:solidFill>
              </a:rPr>
              <a:t>AP22110010663</a:t>
            </a:r>
          </a:p>
          <a:p>
            <a:pPr algn="l">
              <a:spcAft>
                <a:spcPts val="600"/>
              </a:spcAft>
            </a:pPr>
            <a:r>
              <a:rPr lang="en-US" sz="8000" dirty="0">
                <a:hlinkClick r:id="rId3">
                  <a:extLst>
                    <a:ext uri="{A12FA001-AC4F-418D-AE19-62706E023703}">
                      <ahyp:hlinkClr xmlns:ahyp="http://schemas.microsoft.com/office/drawing/2018/hyperlinkcolor" val="tx"/>
                    </a:ext>
                  </a:extLst>
                </a:hlinkClick>
              </a:rPr>
              <a:t>Srivenkatasivaramakrishna_lavu@srmap.edu.in</a:t>
            </a:r>
            <a:endParaRPr lang="en-US" sz="8000" dirty="0"/>
          </a:p>
          <a:p>
            <a:pPr algn="l">
              <a:spcAft>
                <a:spcPts val="600"/>
              </a:spcAft>
            </a:pPr>
            <a:r>
              <a:rPr lang="en-US" sz="9600" dirty="0">
                <a:solidFill>
                  <a:srgbClr val="FFFFFF"/>
                </a:solidFill>
              </a:rPr>
              <a:t>SRM UNIVERSITY </a:t>
            </a:r>
          </a:p>
          <a:p>
            <a:pPr algn="l">
              <a:spcAft>
                <a:spcPts val="600"/>
              </a:spcAft>
            </a:pPr>
            <a:r>
              <a:rPr lang="en-US" sz="9600" dirty="0">
                <a:solidFill>
                  <a:srgbClr val="FFFFFF"/>
                </a:solidFill>
              </a:rPr>
              <a:t>Andhra Pradesh</a:t>
            </a:r>
          </a:p>
          <a:p>
            <a:pPr algn="l">
              <a:spcAft>
                <a:spcPts val="600"/>
              </a:spcAft>
            </a:pPr>
            <a:r>
              <a:rPr lang="en-US" sz="9600" dirty="0">
                <a:solidFill>
                  <a:srgbClr val="FFFFFF"/>
                </a:solidFill>
              </a:rPr>
              <a:t>CYBER-SECUYRITY WITH KALI-LINUX</a:t>
            </a:r>
          </a:p>
          <a:p>
            <a:pPr algn="l">
              <a:spcAft>
                <a:spcPts val="600"/>
              </a:spcAft>
            </a:pP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graphicFrame>
        <p:nvGraphicFramePr>
          <p:cNvPr id="2" name="Table 0"/>
          <p:cNvGraphicFramePr>
            <a:graphicFrameLocks noGrp="1"/>
          </p:cNvGraphicFramePr>
          <p:nvPr/>
        </p:nvGraphicFramePr>
        <p:xfrm>
          <a:off x="853440" y="2438400"/>
          <a:ext cx="10363200" cy="2621280"/>
        </p:xfrm>
        <a:graphic>
          <a:graphicData uri="http://schemas.openxmlformats.org/drawingml/2006/table">
            <a:tbl>
              <a:tblPr/>
              <a:tblGrid>
                <a:gridCol w="5181600">
                  <a:extLst>
                    <a:ext uri="{9D8B030D-6E8A-4147-A177-3AD203B41FA5}">
                      <a16:colId xmlns:a16="http://schemas.microsoft.com/office/drawing/2014/main" val="20000"/>
                    </a:ext>
                  </a:extLst>
                </a:gridCol>
                <a:gridCol w="5181600">
                  <a:extLst>
                    <a:ext uri="{9D8B030D-6E8A-4147-A177-3AD203B41FA5}">
                      <a16:colId xmlns:a16="http://schemas.microsoft.com/office/drawing/2014/main" val="20001"/>
                    </a:ext>
                  </a:extLst>
                </a:gridCol>
              </a:tblGrid>
              <a:tr h="524256">
                <a:tc>
                  <a:txBody>
                    <a:bodyPr/>
                    <a:lstStyle/>
                    <a:p>
                      <a:pPr marL="0" indent="0">
                        <a:buNone/>
                      </a:pPr>
                      <a:r>
                        <a:rPr lang="en-US" sz="1400" dirty="0">
                          <a:solidFill>
                            <a:srgbClr val="FFFFFF"/>
                          </a:solidFill>
                          <a:latin typeface="Calibri SemiBold" pitchFamily="34" charset="0"/>
                          <a:ea typeface="Calibri SemiBold" pitchFamily="34" charset="-122"/>
                          <a:cs typeface="Calibri SemiBold" pitchFamily="34" charset="-120"/>
                        </a:rPr>
                        <a:t>Tool Name</a:t>
                      </a:r>
                      <a:endParaRPr lang="en-US" sz="1400" dirty="0">
                        <a:latin typeface="Calibri SemiBold" charset="0"/>
                        <a:ea typeface="Calibri SemiBold" charset="0"/>
                        <a:cs typeface="Calibri SemiBold" charset="0"/>
                      </a:endParaRPr>
                    </a:p>
                  </a:txBody>
                  <a:tcPr marL="73152" marR="73152" marT="73152" marB="7315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05356"/>
                    </a:solidFill>
                  </a:tcPr>
                </a:tc>
                <a:tc>
                  <a:txBody>
                    <a:bodyPr/>
                    <a:lstStyle/>
                    <a:p>
                      <a:pPr marL="0" indent="0">
                        <a:buNone/>
                      </a:pPr>
                      <a:r>
                        <a:rPr lang="en-US" sz="1400" dirty="0">
                          <a:solidFill>
                            <a:srgbClr val="FFFFFF"/>
                          </a:solidFill>
                          <a:latin typeface="Calibri SemiBold" pitchFamily="34" charset="0"/>
                          <a:ea typeface="Calibri SemiBold" pitchFamily="34" charset="-122"/>
                          <a:cs typeface="Calibri SemiBold" pitchFamily="34" charset="-120"/>
                        </a:rPr>
                        <a:t>Features</a:t>
                      </a:r>
                      <a:endParaRPr lang="en-US" sz="1400" dirty="0">
                        <a:latin typeface="Calibri SemiBold" charset="0"/>
                        <a:ea typeface="Calibri SemiBold" charset="0"/>
                        <a:cs typeface="Calibri SemiBold" charset="0"/>
                      </a:endParaRPr>
                    </a:p>
                  </a:txBody>
                  <a:tcPr marL="73152" marR="73152" marT="73152" marB="7315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05356"/>
                    </a:solidFill>
                  </a:tcPr>
                </a:tc>
                <a:extLst>
                  <a:ext uri="{0D108BD9-81ED-4DB2-BD59-A6C34878D82A}">
                    <a16:rowId xmlns:a16="http://schemas.microsoft.com/office/drawing/2014/main" val="10000"/>
                  </a:ext>
                </a:extLst>
              </a:tr>
              <a:tr h="524256">
                <a:tc>
                  <a:txBody>
                    <a:bodyPr/>
                    <a:lstStyle/>
                    <a:p>
                      <a:pPr marL="0" indent="0">
                        <a:buNone/>
                      </a:pPr>
                      <a:r>
                        <a:rPr lang="en-US" sz="1200" dirty="0">
                          <a:solidFill>
                            <a:srgbClr val="000000"/>
                          </a:solidFill>
                          <a:latin typeface="Calibri" pitchFamily="34" charset="0"/>
                          <a:ea typeface="Calibri" pitchFamily="34" charset="-122"/>
                          <a:cs typeface="Calibri" pitchFamily="34" charset="-120"/>
                        </a:rPr>
                        <a:t>OpenStego</a:t>
                      </a:r>
                      <a:endParaRPr lang="en-US" sz="1200" dirty="0">
                        <a:latin typeface="Calibri" charset="0"/>
                        <a:ea typeface="Calibri" charset="0"/>
                        <a:cs typeface="Calibri" charset="0"/>
                      </a:endParaRPr>
                    </a:p>
                  </a:txBody>
                  <a:tcPr marL="73152" marR="73152" marT="73152" marB="7315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marL="0" indent="0">
                        <a:buNone/>
                      </a:pPr>
                      <a:r>
                        <a:rPr lang="en-US" sz="1200" dirty="0">
                          <a:solidFill>
                            <a:srgbClr val="000000"/>
                          </a:solidFill>
                          <a:latin typeface="Calibri" pitchFamily="34" charset="0"/>
                          <a:ea typeface="Calibri" pitchFamily="34" charset="-122"/>
                          <a:cs typeface="Calibri" pitchFamily="34" charset="-120"/>
                        </a:rPr>
                        <a:t>Supports various steganographic techniques</a:t>
                      </a:r>
                      <a:endParaRPr lang="en-US" sz="1200" dirty="0">
                        <a:latin typeface="Calibri" charset="0"/>
                        <a:ea typeface="Calibri" charset="0"/>
                        <a:cs typeface="Calibri" charset="0"/>
                      </a:endParaRPr>
                    </a:p>
                  </a:txBody>
                  <a:tcPr marL="73152" marR="73152" marT="73152" marB="7315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10001"/>
                  </a:ext>
                </a:extLst>
              </a:tr>
              <a:tr h="524256">
                <a:tc>
                  <a:txBody>
                    <a:bodyPr/>
                    <a:lstStyle/>
                    <a:p>
                      <a:pPr marL="0" indent="0">
                        <a:buNone/>
                      </a:pPr>
                      <a:r>
                        <a:rPr lang="en-US" sz="1200" dirty="0">
                          <a:solidFill>
                            <a:srgbClr val="000000"/>
                          </a:solidFill>
                          <a:latin typeface="Calibri" pitchFamily="34" charset="0"/>
                          <a:ea typeface="Calibri" pitchFamily="34" charset="-122"/>
                          <a:cs typeface="Calibri" pitchFamily="34" charset="-120"/>
                        </a:rPr>
                        <a:t>Steghide</a:t>
                      </a:r>
                      <a:endParaRPr lang="en-US" sz="1200" dirty="0">
                        <a:latin typeface="Calibri" charset="0"/>
                        <a:ea typeface="Calibri" charset="0"/>
                        <a:cs typeface="Calibri" charset="0"/>
                      </a:endParaRPr>
                    </a:p>
                  </a:txBody>
                  <a:tcPr marL="73152" marR="73152" marT="73152" marB="7315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marL="0" indent="0">
                        <a:buNone/>
                      </a:pPr>
                      <a:r>
                        <a:rPr lang="en-US" sz="1200" dirty="0">
                          <a:solidFill>
                            <a:srgbClr val="000000"/>
                          </a:solidFill>
                          <a:latin typeface="Calibri" pitchFamily="34" charset="0"/>
                          <a:ea typeface="Calibri" pitchFamily="34" charset="-122"/>
                          <a:cs typeface="Calibri" pitchFamily="34" charset="-120"/>
                        </a:rPr>
                        <a:t>Command-line tool for data embedding</a:t>
                      </a:r>
                      <a:endParaRPr lang="en-US" sz="1200" dirty="0">
                        <a:latin typeface="Calibri" charset="0"/>
                        <a:ea typeface="Calibri" charset="0"/>
                        <a:cs typeface="Calibri" charset="0"/>
                      </a:endParaRPr>
                    </a:p>
                  </a:txBody>
                  <a:tcPr marL="73152" marR="73152" marT="73152" marB="7315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524256">
                <a:tc>
                  <a:txBody>
                    <a:bodyPr/>
                    <a:lstStyle/>
                    <a:p>
                      <a:pPr marL="0" indent="0">
                        <a:buNone/>
                      </a:pPr>
                      <a:r>
                        <a:rPr lang="en-US" sz="1200" dirty="0">
                          <a:solidFill>
                            <a:srgbClr val="000000"/>
                          </a:solidFill>
                          <a:latin typeface="Calibri" pitchFamily="34" charset="0"/>
                          <a:ea typeface="Calibri" pitchFamily="34" charset="-122"/>
                          <a:cs typeface="Calibri" pitchFamily="34" charset="-120"/>
                        </a:rPr>
                        <a:t>OutGuess</a:t>
                      </a:r>
                      <a:endParaRPr lang="en-US" sz="1200" dirty="0">
                        <a:latin typeface="Calibri" charset="0"/>
                        <a:ea typeface="Calibri" charset="0"/>
                        <a:cs typeface="Calibri" charset="0"/>
                      </a:endParaRPr>
                    </a:p>
                  </a:txBody>
                  <a:tcPr marL="73152" marR="73152" marT="73152" marB="7315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tc>
                  <a:txBody>
                    <a:bodyPr/>
                    <a:lstStyle/>
                    <a:p>
                      <a:pPr marL="0" indent="0">
                        <a:buNone/>
                      </a:pPr>
                      <a:r>
                        <a:rPr lang="en-US" sz="1200" dirty="0">
                          <a:solidFill>
                            <a:srgbClr val="000000"/>
                          </a:solidFill>
                          <a:latin typeface="Calibri" pitchFamily="34" charset="0"/>
                          <a:ea typeface="Calibri" pitchFamily="34" charset="-122"/>
                          <a:cs typeface="Calibri" pitchFamily="34" charset="-120"/>
                        </a:rPr>
                        <a:t>Focuses on maximizing data capacity</a:t>
                      </a:r>
                      <a:endParaRPr lang="en-US" sz="1200" dirty="0">
                        <a:latin typeface="Calibri" charset="0"/>
                        <a:ea typeface="Calibri" charset="0"/>
                        <a:cs typeface="Calibri" charset="0"/>
                      </a:endParaRPr>
                    </a:p>
                  </a:txBody>
                  <a:tcPr marL="73152" marR="73152" marT="73152" marB="7315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10003"/>
                  </a:ext>
                </a:extLst>
              </a:tr>
              <a:tr h="524256">
                <a:tc>
                  <a:txBody>
                    <a:bodyPr/>
                    <a:lstStyle/>
                    <a:p>
                      <a:pPr marL="0" indent="0">
                        <a:buNone/>
                      </a:pPr>
                      <a:r>
                        <a:rPr lang="en-US" sz="1200" dirty="0">
                          <a:solidFill>
                            <a:srgbClr val="000000"/>
                          </a:solidFill>
                          <a:latin typeface="Calibri" pitchFamily="34" charset="0"/>
                          <a:ea typeface="Calibri" pitchFamily="34" charset="-122"/>
                          <a:cs typeface="Calibri" pitchFamily="34" charset="-120"/>
                        </a:rPr>
                        <a:t>Steganography Studio</a:t>
                      </a:r>
                      <a:endParaRPr lang="en-US" sz="1200" dirty="0">
                        <a:latin typeface="Calibri" charset="0"/>
                        <a:ea typeface="Calibri" charset="0"/>
                        <a:cs typeface="Calibri" charset="0"/>
                      </a:endParaRPr>
                    </a:p>
                  </a:txBody>
                  <a:tcPr marL="73152" marR="73152" marT="73152" marB="7315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tc>
                  <a:txBody>
                    <a:bodyPr/>
                    <a:lstStyle/>
                    <a:p>
                      <a:pPr marL="0" indent="0">
                        <a:buNone/>
                      </a:pPr>
                      <a:r>
                        <a:rPr lang="en-US" sz="1200" dirty="0">
                          <a:solidFill>
                            <a:srgbClr val="000000"/>
                          </a:solidFill>
                          <a:latin typeface="Calibri" pitchFamily="34" charset="0"/>
                          <a:ea typeface="Calibri" pitchFamily="34" charset="-122"/>
                          <a:cs typeface="Calibri" pitchFamily="34" charset="-120"/>
                        </a:rPr>
                        <a:t>User-friendly interface for beginners</a:t>
                      </a:r>
                      <a:endParaRPr lang="en-US" sz="1200" dirty="0">
                        <a:latin typeface="Calibri" charset="0"/>
                        <a:ea typeface="Calibri" charset="0"/>
                        <a:cs typeface="Calibri" charset="0"/>
                      </a:endParaRPr>
                    </a:p>
                  </a:txBody>
                  <a:tcPr marL="73152" marR="73152" marT="73152" marB="73152"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bl>
          </a:graphicData>
        </a:graphic>
      </p:graphicFrame>
      <p:sp>
        <p:nvSpPr>
          <p:cNvPr id="3" name="Text 0"/>
          <p:cNvSpPr/>
          <p:nvPr/>
        </p:nvSpPr>
        <p:spPr>
          <a:xfrm>
            <a:off x="914400" y="723900"/>
            <a:ext cx="10439400" cy="1320800"/>
          </a:xfrm>
          <a:prstGeom prst="rect">
            <a:avLst/>
          </a:prstGeom>
          <a:noFill/>
          <a:ln/>
        </p:spPr>
        <p:txBody>
          <a:bodyPr wrap="square" rtlCol="0" anchor="t" anchorCtr="0"/>
          <a:lstStyle>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indent="0">
              <a:buNone/>
            </a:pPr>
            <a:r>
              <a:rPr lang="en-US" sz="6000">
                <a:latin typeface="Calibri"/>
                <a:ea typeface="Calibri"/>
                <a:cs typeface="Calibri"/>
              </a:rPr>
              <a:t>Tools for Image Steganography</a:t>
            </a:r>
            <a:endParaRPr lang="en-US" sz="6000" dirty="0">
              <a:latin typeface="Calibri"/>
              <a:ea typeface="Calibri"/>
              <a:cs typeface="Calibri"/>
            </a:endParaRPr>
          </a:p>
        </p:txBody>
      </p:sp>
      <p:sp>
        <p:nvSpPr>
          <p:cNvPr id="4" name="Text 1"/>
          <p:cNvSpPr/>
          <p:nvPr/>
        </p:nvSpPr>
        <p:spPr>
          <a:xfrm>
            <a:off x="11353800" y="317500"/>
            <a:ext cx="368300" cy="355600"/>
          </a:xfrm>
          <a:prstGeom prst="rect">
            <a:avLst/>
          </a:prstGeom>
          <a:noFill/>
          <a:ln/>
        </p:spPr>
        <p:txBody>
          <a:bodyPr wrap="square" rtlCol="0" anchor="t" anchorCtr="0"/>
          <a:lstStyle>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a:lstStyle>
          <a:p>
            <a:pPr marL="0" indent="0">
              <a:buNone/>
            </a:pPr>
            <a:r>
              <a:rPr lang="en-US" sz="1050"/>
              <a:t>11</a:t>
            </a:r>
            <a:endParaRPr lang="en-US" sz="1050" dirty="0"/>
          </a:p>
        </p:txBody>
      </p:sp>
      <p:sp>
        <p:nvSpPr>
          <p:cNvPr id="5" name="Shape 2"/>
          <p:cNvSpPr/>
          <p:nvPr/>
        </p:nvSpPr>
        <p:spPr>
          <a:xfrm>
            <a:off x="393700" y="5880100"/>
            <a:ext cx="11328400" cy="12700"/>
          </a:xfrm>
          <a:prstGeom prst="line">
            <a:avLst/>
          </a:prstGeom>
          <a:noFill/>
          <a:ln>
            <a:solidFill>
              <a:srgbClr val="000000"/>
            </a:solidFill>
          </a:ln>
        </p:spPr>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061FE-2155-4350-E6BD-45B27B933A57}"/>
              </a:ext>
            </a:extLst>
          </p:cNvPr>
          <p:cNvSpPr>
            <a:spLocks noGrp="1"/>
          </p:cNvSpPr>
          <p:nvPr>
            <p:ph type="title"/>
          </p:nvPr>
        </p:nvSpPr>
        <p:spPr/>
        <p:txBody>
          <a:bodyPr/>
          <a:lstStyle/>
          <a:p>
            <a:r>
              <a:rPr lang="en-IN"/>
              <a:t>Security Aspects and Challenges</a:t>
            </a:r>
          </a:p>
        </p:txBody>
      </p:sp>
      <p:sp>
        <p:nvSpPr>
          <p:cNvPr id="3" name="Slide Number Placeholder 2">
            <a:extLst>
              <a:ext uri="{FF2B5EF4-FFF2-40B4-BE49-F238E27FC236}">
                <a16:creationId xmlns:a16="http://schemas.microsoft.com/office/drawing/2014/main" id="{A04BDFDB-825E-D621-C862-CD29B07D09A7}"/>
              </a:ext>
            </a:extLst>
          </p:cNvPr>
          <p:cNvSpPr>
            <a:spLocks noGrp="1"/>
          </p:cNvSpPr>
          <p:nvPr>
            <p:ph type="sldNum" sz="quarter" idx="12"/>
          </p:nvPr>
        </p:nvSpPr>
        <p:spPr/>
        <p:txBody>
          <a:bodyPr/>
          <a:lstStyle/>
          <a:p>
            <a:fld id="{B4E73946-9152-2148-B286-BEF1B04A8193}" type="slidenum">
              <a:rPr lang="en-US" smtClean="0"/>
              <a:t>11</a:t>
            </a:fld>
            <a:endParaRPr lang="en-US"/>
          </a:p>
        </p:txBody>
      </p:sp>
      <p:sp>
        <p:nvSpPr>
          <p:cNvPr id="4" name="Text Placeholder 3">
            <a:extLst>
              <a:ext uri="{FF2B5EF4-FFF2-40B4-BE49-F238E27FC236}">
                <a16:creationId xmlns:a16="http://schemas.microsoft.com/office/drawing/2014/main" id="{58082D3C-9889-6025-2E06-072BC0DD5171}"/>
              </a:ext>
            </a:extLst>
          </p:cNvPr>
          <p:cNvSpPr>
            <a:spLocks noGrp="1"/>
          </p:cNvSpPr>
          <p:nvPr>
            <p:ph type="body" sz="quarter" idx="13"/>
          </p:nvPr>
        </p:nvSpPr>
        <p:spPr/>
        <p:txBody>
          <a:bodyPr/>
          <a:lstStyle/>
          <a:p>
            <a:r>
              <a:rPr lang="en-US"/>
              <a:t>While steganography can enhance data security, it also poses risks such as covert communication, data leakage, and potential misuse by malicious actors.</a:t>
            </a:r>
            <a:endParaRPr lang="en-IN"/>
          </a:p>
        </p:txBody>
      </p:sp>
      <p:sp>
        <p:nvSpPr>
          <p:cNvPr id="5" name="Text Placeholder 4">
            <a:extLst>
              <a:ext uri="{FF2B5EF4-FFF2-40B4-BE49-F238E27FC236}">
                <a16:creationId xmlns:a16="http://schemas.microsoft.com/office/drawing/2014/main" id="{2FA85CF0-4D6D-53AF-2473-84FAF75F31BC}"/>
              </a:ext>
            </a:extLst>
          </p:cNvPr>
          <p:cNvSpPr>
            <a:spLocks noGrp="1"/>
          </p:cNvSpPr>
          <p:nvPr>
            <p:ph type="body" sz="quarter" idx="14"/>
          </p:nvPr>
        </p:nvSpPr>
        <p:spPr/>
        <p:txBody>
          <a:bodyPr/>
          <a:lstStyle/>
          <a:p>
            <a:r>
              <a:rPr lang="en-IN"/>
              <a:t>Security Implications</a:t>
            </a:r>
          </a:p>
        </p:txBody>
      </p:sp>
      <p:sp>
        <p:nvSpPr>
          <p:cNvPr id="6" name="Text Placeholder 5">
            <a:extLst>
              <a:ext uri="{FF2B5EF4-FFF2-40B4-BE49-F238E27FC236}">
                <a16:creationId xmlns:a16="http://schemas.microsoft.com/office/drawing/2014/main" id="{F49797ED-46A9-FB48-7238-3B9EC26AC841}"/>
              </a:ext>
            </a:extLst>
          </p:cNvPr>
          <p:cNvSpPr>
            <a:spLocks noGrp="1"/>
          </p:cNvSpPr>
          <p:nvPr>
            <p:ph type="body" sz="quarter" idx="15"/>
          </p:nvPr>
        </p:nvSpPr>
        <p:spPr/>
        <p:txBody>
          <a:bodyPr/>
          <a:lstStyle/>
          <a:p>
            <a:r>
              <a:rPr lang="en-IN"/>
              <a:t>Challenges in Image Steganography</a:t>
            </a:r>
          </a:p>
        </p:txBody>
      </p:sp>
      <p:sp>
        <p:nvSpPr>
          <p:cNvPr id="7" name="Text Placeholder 6">
            <a:extLst>
              <a:ext uri="{FF2B5EF4-FFF2-40B4-BE49-F238E27FC236}">
                <a16:creationId xmlns:a16="http://schemas.microsoft.com/office/drawing/2014/main" id="{48BF1429-DE51-7868-5C10-B31A34D75E00}"/>
              </a:ext>
            </a:extLst>
          </p:cNvPr>
          <p:cNvSpPr>
            <a:spLocks noGrp="1"/>
          </p:cNvSpPr>
          <p:nvPr>
            <p:ph type="body" sz="quarter" idx="16"/>
          </p:nvPr>
        </p:nvSpPr>
        <p:spPr/>
        <p:txBody>
          <a:bodyPr/>
          <a:lstStyle/>
          <a:p>
            <a:r>
              <a:rPr lang="en-IN"/>
              <a:t>Countermeasures</a:t>
            </a:r>
          </a:p>
        </p:txBody>
      </p:sp>
      <p:sp>
        <p:nvSpPr>
          <p:cNvPr id="8" name="Text Placeholder 7">
            <a:extLst>
              <a:ext uri="{FF2B5EF4-FFF2-40B4-BE49-F238E27FC236}">
                <a16:creationId xmlns:a16="http://schemas.microsoft.com/office/drawing/2014/main" id="{1196AB46-73CD-072D-B2C0-663D284D9B9C}"/>
              </a:ext>
            </a:extLst>
          </p:cNvPr>
          <p:cNvSpPr>
            <a:spLocks noGrp="1"/>
          </p:cNvSpPr>
          <p:nvPr>
            <p:ph type="body" sz="quarter" idx="17"/>
          </p:nvPr>
        </p:nvSpPr>
        <p:spPr/>
        <p:txBody>
          <a:bodyPr/>
          <a:lstStyle/>
          <a:p>
            <a:r>
              <a:rPr lang="en-US"/>
              <a:t>Challenges include steganalysis methods which aim to detect hidden data, increasing the robustness of embedding techniques, and ensuring the integrity of the stego image.</a:t>
            </a:r>
            <a:endParaRPr lang="en-IN"/>
          </a:p>
        </p:txBody>
      </p:sp>
      <p:sp>
        <p:nvSpPr>
          <p:cNvPr id="9" name="Text Placeholder 8">
            <a:extLst>
              <a:ext uri="{FF2B5EF4-FFF2-40B4-BE49-F238E27FC236}">
                <a16:creationId xmlns:a16="http://schemas.microsoft.com/office/drawing/2014/main" id="{D844EB51-4C54-DAD9-D567-799B6B9EDD98}"/>
              </a:ext>
            </a:extLst>
          </p:cNvPr>
          <p:cNvSpPr>
            <a:spLocks noGrp="1"/>
          </p:cNvSpPr>
          <p:nvPr>
            <p:ph type="body" sz="quarter" idx="18"/>
          </p:nvPr>
        </p:nvSpPr>
        <p:spPr/>
        <p:txBody>
          <a:bodyPr/>
          <a:lstStyle/>
          <a:p>
            <a:r>
              <a:rPr lang="en-US"/>
              <a:t>To mitigate risks, robust encryption in conjunction with steganography can enhance the security of hidden data. Implementing authentication mechanisms can also validate the integrity of transmitted information.</a:t>
            </a:r>
            <a:endParaRPr lang="en-IN"/>
          </a:p>
        </p:txBody>
      </p:sp>
    </p:spTree>
    <p:extLst>
      <p:ext uri="{BB962C8B-B14F-4D97-AF65-F5344CB8AC3E}">
        <p14:creationId xmlns:p14="http://schemas.microsoft.com/office/powerpoint/2010/main" val="3535325212"/>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graphicFrame>
        <p:nvGraphicFramePr>
          <p:cNvPr id="2" name="Chart 0"/>
          <p:cNvGraphicFramePr/>
          <p:nvPr>
            <p:extLst>
              <p:ext uri="{D42A27DB-BD31-4B8C-83A1-F6EECF244321}">
                <p14:modId xmlns:p14="http://schemas.microsoft.com/office/powerpoint/2010/main" val="1267594561"/>
              </p:ext>
            </p:extLst>
          </p:nvPr>
        </p:nvGraphicFramePr>
        <p:xfrm>
          <a:off x="1524000" y="1917700"/>
          <a:ext cx="1816100" cy="18161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 name="Chart 1"/>
          <p:cNvGraphicFramePr/>
          <p:nvPr>
            <p:extLst>
              <p:ext uri="{D42A27DB-BD31-4B8C-83A1-F6EECF244321}">
                <p14:modId xmlns:p14="http://schemas.microsoft.com/office/powerpoint/2010/main" val="2705623820"/>
              </p:ext>
            </p:extLst>
          </p:nvPr>
        </p:nvGraphicFramePr>
        <p:xfrm>
          <a:off x="5219700" y="1917700"/>
          <a:ext cx="1816100" cy="18161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4" name="Chart 2"/>
          <p:cNvGraphicFramePr/>
          <p:nvPr>
            <p:extLst>
              <p:ext uri="{D42A27DB-BD31-4B8C-83A1-F6EECF244321}">
                <p14:modId xmlns:p14="http://schemas.microsoft.com/office/powerpoint/2010/main" val="805531905"/>
              </p:ext>
            </p:extLst>
          </p:nvPr>
        </p:nvGraphicFramePr>
        <p:xfrm>
          <a:off x="8826500" y="1917700"/>
          <a:ext cx="1816100" cy="1816100"/>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6C64843B-4A5E-4CAA-9492-B7C2E599DE7E}"/>
              </a:ext>
            </a:extLst>
          </p:cNvPr>
          <p:cNvSpPr txBox="1"/>
          <p:nvPr/>
        </p:nvSpPr>
        <p:spPr>
          <a:xfrm>
            <a:off x="914400" y="723900"/>
            <a:ext cx="10439400" cy="584775"/>
          </a:xfrm>
          <a:prstGeom prst="rect">
            <a:avLst/>
          </a:prstGeom>
          <a:noFill/>
        </p:spPr>
        <p:txBody>
          <a:bodyPr vertOverflow="overflow" vert="horz" wrap="square" rtlCol="0" anchor="t" anchorCtr="0">
            <a:spAutoFit/>
          </a:bodyPr>
          <a:lstStyle/>
          <a:p>
            <a:r>
              <a:rPr lang="en-IN" sz="3200" dirty="0">
                <a:latin typeface="Calibri"/>
                <a:ea typeface="Calibri"/>
                <a:cs typeface="Calibri"/>
              </a:rPr>
              <a:t>Applications of Image Steganography</a:t>
            </a:r>
          </a:p>
        </p:txBody>
      </p:sp>
      <p:sp>
        <p:nvSpPr>
          <p:cNvPr id="6" name="TextBox 5">
            <a:extLst>
              <a:ext uri="{FF2B5EF4-FFF2-40B4-BE49-F238E27FC236}">
                <a16:creationId xmlns:a16="http://schemas.microsoft.com/office/drawing/2014/main" id="{D4AD137E-B4FD-49F4-94EC-C82A1B81726F}"/>
              </a:ext>
            </a:extLst>
          </p:cNvPr>
          <p:cNvSpPr txBox="1"/>
          <p:nvPr/>
        </p:nvSpPr>
        <p:spPr>
          <a:xfrm>
            <a:off x="2006600" y="2590800"/>
            <a:ext cx="914400" cy="457200"/>
          </a:xfrm>
          <a:prstGeom prst="rect">
            <a:avLst/>
          </a:prstGeom>
          <a:noFill/>
        </p:spPr>
        <p:txBody>
          <a:bodyPr vertOverflow="overflow" vert="horz" wrap="square" rtlCol="0" anchor="ctr" anchorCtr="1">
            <a:spAutoFit/>
          </a:bodyPr>
          <a:lstStyle/>
          <a:p>
            <a:pPr algn="ctr"/>
            <a:r>
              <a:rPr lang="en-IN" sz="2400">
                <a:latin typeface="Calibri"/>
                <a:ea typeface="Calibri"/>
                <a:cs typeface="Calibri"/>
              </a:rPr>
              <a:t>40%</a:t>
            </a:r>
          </a:p>
        </p:txBody>
      </p:sp>
      <p:sp>
        <p:nvSpPr>
          <p:cNvPr id="7" name="TextBox 6">
            <a:extLst>
              <a:ext uri="{FF2B5EF4-FFF2-40B4-BE49-F238E27FC236}">
                <a16:creationId xmlns:a16="http://schemas.microsoft.com/office/drawing/2014/main" id="{BAD3DAED-07BF-4347-89F1-8AAD23B6D434}"/>
              </a:ext>
            </a:extLst>
          </p:cNvPr>
          <p:cNvSpPr txBox="1"/>
          <p:nvPr/>
        </p:nvSpPr>
        <p:spPr>
          <a:xfrm>
            <a:off x="5664200" y="2590800"/>
            <a:ext cx="914400" cy="457200"/>
          </a:xfrm>
          <a:prstGeom prst="rect">
            <a:avLst/>
          </a:prstGeom>
          <a:noFill/>
        </p:spPr>
        <p:txBody>
          <a:bodyPr vertOverflow="overflow" vert="horz" wrap="square" rtlCol="0" anchor="ctr" anchorCtr="1">
            <a:spAutoFit/>
          </a:bodyPr>
          <a:lstStyle/>
          <a:p>
            <a:pPr algn="ctr"/>
            <a:r>
              <a:rPr lang="en-IN" sz="2400">
                <a:latin typeface="Calibri"/>
                <a:ea typeface="Calibri"/>
                <a:cs typeface="Calibri"/>
              </a:rPr>
              <a:t>30%</a:t>
            </a:r>
          </a:p>
        </p:txBody>
      </p:sp>
      <p:sp>
        <p:nvSpPr>
          <p:cNvPr id="8" name="TextBox 7">
            <a:extLst>
              <a:ext uri="{FF2B5EF4-FFF2-40B4-BE49-F238E27FC236}">
                <a16:creationId xmlns:a16="http://schemas.microsoft.com/office/drawing/2014/main" id="{69F83C94-E7E8-4722-8247-3151D2B3878F}"/>
              </a:ext>
            </a:extLst>
          </p:cNvPr>
          <p:cNvSpPr txBox="1"/>
          <p:nvPr/>
        </p:nvSpPr>
        <p:spPr>
          <a:xfrm>
            <a:off x="9271000" y="2603500"/>
            <a:ext cx="914400" cy="457200"/>
          </a:xfrm>
          <a:prstGeom prst="rect">
            <a:avLst/>
          </a:prstGeom>
          <a:noFill/>
        </p:spPr>
        <p:txBody>
          <a:bodyPr vertOverflow="overflow" vert="horz" wrap="square" rtlCol="0" anchor="ctr" anchorCtr="1">
            <a:spAutoFit/>
          </a:bodyPr>
          <a:lstStyle/>
          <a:p>
            <a:pPr algn="ctr"/>
            <a:r>
              <a:rPr lang="en-IN" sz="2400">
                <a:latin typeface="Calibri"/>
                <a:ea typeface="Calibri"/>
                <a:cs typeface="Calibri"/>
              </a:rPr>
              <a:t>30%</a:t>
            </a:r>
          </a:p>
        </p:txBody>
      </p:sp>
      <p:sp>
        <p:nvSpPr>
          <p:cNvPr id="9" name="TextBox 8">
            <a:extLst>
              <a:ext uri="{FF2B5EF4-FFF2-40B4-BE49-F238E27FC236}">
                <a16:creationId xmlns:a16="http://schemas.microsoft.com/office/drawing/2014/main" id="{57D43C10-1BF3-49C1-820A-406690ED29FA}"/>
              </a:ext>
            </a:extLst>
          </p:cNvPr>
          <p:cNvSpPr txBox="1"/>
          <p:nvPr/>
        </p:nvSpPr>
        <p:spPr>
          <a:xfrm>
            <a:off x="914400" y="3810000"/>
            <a:ext cx="3060700" cy="736600"/>
          </a:xfrm>
          <a:prstGeom prst="rect">
            <a:avLst/>
          </a:prstGeom>
          <a:noFill/>
        </p:spPr>
        <p:txBody>
          <a:bodyPr vertOverflow="overflow" vert="horz" wrap="square" rtlCol="0" anchor="b" anchorCtr="1">
            <a:spAutoFit/>
          </a:bodyPr>
          <a:lstStyle/>
          <a:p>
            <a:pPr algn="ctr"/>
            <a:r>
              <a:rPr lang="en-IN" sz="1650">
                <a:solidFill>
                  <a:srgbClr val="7F7F7F"/>
                </a:solidFill>
              </a:rPr>
              <a:t>Data Hiding</a:t>
            </a:r>
          </a:p>
        </p:txBody>
      </p:sp>
      <p:sp>
        <p:nvSpPr>
          <p:cNvPr id="10" name="TextBox 9">
            <a:extLst>
              <a:ext uri="{FF2B5EF4-FFF2-40B4-BE49-F238E27FC236}">
                <a16:creationId xmlns:a16="http://schemas.microsoft.com/office/drawing/2014/main" id="{715D36D9-B90C-424E-97B3-F87524E78FF2}"/>
              </a:ext>
            </a:extLst>
          </p:cNvPr>
          <p:cNvSpPr txBox="1"/>
          <p:nvPr/>
        </p:nvSpPr>
        <p:spPr>
          <a:xfrm>
            <a:off x="914400" y="4622800"/>
            <a:ext cx="3060700" cy="1320800"/>
          </a:xfrm>
          <a:prstGeom prst="rect">
            <a:avLst/>
          </a:prstGeom>
          <a:noFill/>
        </p:spPr>
        <p:txBody>
          <a:bodyPr vertOverflow="overflow" vert="horz" wrap="square" rtlCol="0" anchor="t">
            <a:spAutoFit/>
          </a:bodyPr>
          <a:lstStyle/>
          <a:p>
            <a:pPr algn="ctr"/>
            <a:r>
              <a:rPr lang="en-US" sz="1600">
                <a:latin typeface="Calibri"/>
                <a:ea typeface="Calibri"/>
                <a:cs typeface="Calibri"/>
              </a:rPr>
              <a:t>Data hiding applications involve concealing sensitive information within images for secure communication, with a significant 40% usage rate.</a:t>
            </a:r>
            <a:endParaRPr lang="en-IN" sz="1600">
              <a:latin typeface="Calibri"/>
              <a:ea typeface="Calibri"/>
              <a:cs typeface="Calibri"/>
            </a:endParaRPr>
          </a:p>
        </p:txBody>
      </p:sp>
      <p:sp>
        <p:nvSpPr>
          <p:cNvPr id="11" name="TextBox 10">
            <a:extLst>
              <a:ext uri="{FF2B5EF4-FFF2-40B4-BE49-F238E27FC236}">
                <a16:creationId xmlns:a16="http://schemas.microsoft.com/office/drawing/2014/main" id="{BF13702E-10E2-47A6-8077-EFFDB4B3385F}"/>
              </a:ext>
            </a:extLst>
          </p:cNvPr>
          <p:cNvSpPr txBox="1"/>
          <p:nvPr/>
        </p:nvSpPr>
        <p:spPr>
          <a:xfrm>
            <a:off x="4559300" y="3822700"/>
            <a:ext cx="3060700" cy="736600"/>
          </a:xfrm>
          <a:prstGeom prst="rect">
            <a:avLst/>
          </a:prstGeom>
          <a:noFill/>
        </p:spPr>
        <p:txBody>
          <a:bodyPr vertOverflow="overflow" vert="horz" wrap="square" rtlCol="0" anchor="b" anchorCtr="1">
            <a:spAutoFit/>
          </a:bodyPr>
          <a:lstStyle/>
          <a:p>
            <a:pPr algn="ctr"/>
            <a:r>
              <a:rPr lang="en-IN" sz="1650">
                <a:solidFill>
                  <a:srgbClr val="7F7F7F"/>
                </a:solidFill>
              </a:rPr>
              <a:t>Watermarking</a:t>
            </a:r>
          </a:p>
        </p:txBody>
      </p:sp>
      <p:sp>
        <p:nvSpPr>
          <p:cNvPr id="12" name="TextBox 11">
            <a:extLst>
              <a:ext uri="{FF2B5EF4-FFF2-40B4-BE49-F238E27FC236}">
                <a16:creationId xmlns:a16="http://schemas.microsoft.com/office/drawing/2014/main" id="{2F301031-4DB6-4281-823F-002C9ADE874F}"/>
              </a:ext>
            </a:extLst>
          </p:cNvPr>
          <p:cNvSpPr txBox="1"/>
          <p:nvPr/>
        </p:nvSpPr>
        <p:spPr>
          <a:xfrm>
            <a:off x="4559300" y="4610100"/>
            <a:ext cx="3060700" cy="1320800"/>
          </a:xfrm>
          <a:prstGeom prst="rect">
            <a:avLst/>
          </a:prstGeom>
          <a:noFill/>
        </p:spPr>
        <p:txBody>
          <a:bodyPr vertOverflow="overflow" vert="horz" wrap="square" rtlCol="0" anchor="t">
            <a:spAutoFit/>
          </a:bodyPr>
          <a:lstStyle/>
          <a:p>
            <a:pPr algn="ctr"/>
            <a:r>
              <a:rPr lang="en-US" sz="1600">
                <a:latin typeface="Calibri"/>
                <a:ea typeface="Calibri"/>
                <a:cs typeface="Calibri"/>
              </a:rPr>
              <a:t>Digital watermarking is utilized for copyright protection and content authentication, with a usage rate of 30% in image steganography.</a:t>
            </a:r>
            <a:endParaRPr lang="en-IN" sz="1600">
              <a:latin typeface="Calibri"/>
              <a:ea typeface="Calibri"/>
              <a:cs typeface="Calibri"/>
            </a:endParaRPr>
          </a:p>
        </p:txBody>
      </p:sp>
      <p:sp>
        <p:nvSpPr>
          <p:cNvPr id="13" name="TextBox 12">
            <a:extLst>
              <a:ext uri="{FF2B5EF4-FFF2-40B4-BE49-F238E27FC236}">
                <a16:creationId xmlns:a16="http://schemas.microsoft.com/office/drawing/2014/main" id="{B555120D-3F31-4C8F-804C-2BBFED6F4A26}"/>
              </a:ext>
            </a:extLst>
          </p:cNvPr>
          <p:cNvSpPr txBox="1"/>
          <p:nvPr/>
        </p:nvSpPr>
        <p:spPr>
          <a:xfrm>
            <a:off x="8204200" y="3810000"/>
            <a:ext cx="3060700" cy="736600"/>
          </a:xfrm>
          <a:prstGeom prst="rect">
            <a:avLst/>
          </a:prstGeom>
          <a:noFill/>
        </p:spPr>
        <p:txBody>
          <a:bodyPr vertOverflow="overflow" vert="horz" wrap="square" rtlCol="0" anchor="b" anchorCtr="1">
            <a:spAutoFit/>
          </a:bodyPr>
          <a:lstStyle/>
          <a:p>
            <a:pPr algn="ctr"/>
            <a:r>
              <a:rPr lang="en-IN" sz="1650">
                <a:solidFill>
                  <a:srgbClr val="7F7F7F"/>
                </a:solidFill>
              </a:rPr>
              <a:t>Authentication</a:t>
            </a:r>
          </a:p>
        </p:txBody>
      </p:sp>
      <p:sp>
        <p:nvSpPr>
          <p:cNvPr id="14" name="TextBox 13">
            <a:extLst>
              <a:ext uri="{FF2B5EF4-FFF2-40B4-BE49-F238E27FC236}">
                <a16:creationId xmlns:a16="http://schemas.microsoft.com/office/drawing/2014/main" id="{4A9A1FBA-2F15-4AA3-A60E-A70802159545}"/>
              </a:ext>
            </a:extLst>
          </p:cNvPr>
          <p:cNvSpPr txBox="1"/>
          <p:nvPr/>
        </p:nvSpPr>
        <p:spPr>
          <a:xfrm>
            <a:off x="8204200" y="4610100"/>
            <a:ext cx="3060700" cy="1320800"/>
          </a:xfrm>
          <a:prstGeom prst="rect">
            <a:avLst/>
          </a:prstGeom>
          <a:noFill/>
        </p:spPr>
        <p:txBody>
          <a:bodyPr vertOverflow="overflow" vert="horz" wrap="square" rtlCol="0" anchor="t">
            <a:spAutoFit/>
          </a:bodyPr>
          <a:lstStyle/>
          <a:p>
            <a:pPr algn="ctr"/>
            <a:r>
              <a:rPr lang="en-US" sz="1600">
                <a:latin typeface="Calibri"/>
                <a:ea typeface="Calibri"/>
                <a:cs typeface="Calibri"/>
              </a:rPr>
              <a:t>Image steganography plays a role in authentication processes to verify the integrity and origin of transmitted images, comprising 30% of its applications.</a:t>
            </a:r>
            <a:endParaRPr lang="en-IN" sz="1600">
              <a:latin typeface="Calibri"/>
              <a:ea typeface="Calibri"/>
              <a:cs typeface="Calibri"/>
            </a:endParaRPr>
          </a:p>
        </p:txBody>
      </p:sp>
    </p:spTree>
    <p:extLst>
      <p:ext uri="{BB962C8B-B14F-4D97-AF65-F5344CB8AC3E}">
        <p14:creationId xmlns:p14="http://schemas.microsoft.com/office/powerpoint/2010/main" val="352297274"/>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0D7A-B257-D3E8-2EA4-9C390A3B0128}"/>
              </a:ext>
            </a:extLst>
          </p:cNvPr>
          <p:cNvSpPr>
            <a:spLocks noGrp="1"/>
          </p:cNvSpPr>
          <p:nvPr>
            <p:ph type="title"/>
          </p:nvPr>
        </p:nvSpPr>
        <p:spPr>
          <a:xfrm>
            <a:off x="588666" y="398863"/>
            <a:ext cx="4433455" cy="816988"/>
          </a:xfrm>
        </p:spPr>
        <p:txBody>
          <a:bodyPr/>
          <a:lstStyle/>
          <a:p>
            <a:r>
              <a:rPr lang="en-IN" sz="4000" dirty="0"/>
              <a:t>links</a:t>
            </a:r>
          </a:p>
        </p:txBody>
      </p:sp>
      <p:sp>
        <p:nvSpPr>
          <p:cNvPr id="3" name="Text Placeholder 2">
            <a:extLst>
              <a:ext uri="{FF2B5EF4-FFF2-40B4-BE49-F238E27FC236}">
                <a16:creationId xmlns:a16="http://schemas.microsoft.com/office/drawing/2014/main" id="{DE2EF3A3-EDB0-5274-EE98-7BB0AFF31ADF}"/>
              </a:ext>
            </a:extLst>
          </p:cNvPr>
          <p:cNvSpPr>
            <a:spLocks noGrp="1"/>
          </p:cNvSpPr>
          <p:nvPr>
            <p:ph type="body" sz="quarter" idx="16"/>
          </p:nvPr>
        </p:nvSpPr>
        <p:spPr>
          <a:xfrm>
            <a:off x="1594339" y="2826327"/>
            <a:ext cx="9545934" cy="602673"/>
          </a:xfrm>
        </p:spPr>
        <p:txBody>
          <a:bodyPr>
            <a:normAutofit/>
          </a:bodyPr>
          <a:lstStyle/>
          <a:p>
            <a:r>
              <a:rPr lang="en-IN" sz="2400" dirty="0">
                <a:solidFill>
                  <a:srgbClr val="0070C0"/>
                </a:solidFill>
                <a:hlinkClick r:id="rId2"/>
              </a:rPr>
              <a:t>https://github.com/ramulavu/Steganography-project</a:t>
            </a:r>
          </a:p>
        </p:txBody>
      </p:sp>
    </p:spTree>
    <p:extLst>
      <p:ext uri="{BB962C8B-B14F-4D97-AF65-F5344CB8AC3E}">
        <p14:creationId xmlns:p14="http://schemas.microsoft.com/office/powerpoint/2010/main" val="3991365519"/>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E141E6F-B60F-88DB-FEA3-D09C6110A006}"/>
              </a:ext>
            </a:extLst>
          </p:cNvPr>
          <p:cNvPicPr>
            <a:picLocks noChangeAspect="1"/>
          </p:cNvPicPr>
          <p:nvPr/>
        </p:nvPicPr>
        <p:blipFill rotWithShape="1">
          <a:blip r:embed="rId2"/>
          <a:srcRect l="3281"/>
          <a:stretch/>
        </p:blipFill>
        <p:spPr>
          <a:xfrm>
            <a:off x="0" y="0"/>
            <a:ext cx="12192000" cy="6858000"/>
          </a:xfrm>
          <a:prstGeom prst="rect">
            <a:avLst/>
          </a:prstGeom>
        </p:spPr>
      </p:pic>
    </p:spTree>
    <p:extLst>
      <p:ext uri="{BB962C8B-B14F-4D97-AF65-F5344CB8AC3E}">
        <p14:creationId xmlns:p14="http://schemas.microsoft.com/office/powerpoint/2010/main" val="1212628586"/>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CA682-A4BD-473D-168F-D84641A9AFA5}"/>
              </a:ext>
            </a:extLst>
          </p:cNvPr>
          <p:cNvSpPr>
            <a:spLocks noGrp="1"/>
          </p:cNvSpPr>
          <p:nvPr>
            <p:ph type="title"/>
          </p:nvPr>
        </p:nvSpPr>
        <p:spPr>
          <a:xfrm rot="21443004">
            <a:off x="252972" y="429737"/>
            <a:ext cx="10969633" cy="1735568"/>
          </a:xfrm>
        </p:spPr>
        <p:txBody>
          <a:bodyPr>
            <a:normAutofit/>
          </a:bodyPr>
          <a:lstStyle/>
          <a:p>
            <a:endParaRPr lang="en-IN" sz="3200" dirty="0">
              <a:solidFill>
                <a:schemeClr val="bg1"/>
              </a:solidFill>
              <a:latin typeface="Bahnschrift SemiLight" panose="020B0502040204020203" pitchFamily="34" charset="0"/>
            </a:endParaRPr>
          </a:p>
        </p:txBody>
      </p:sp>
      <p:pic>
        <p:nvPicPr>
          <p:cNvPr id="5" name="Content Placeholder 4">
            <a:extLst>
              <a:ext uri="{FF2B5EF4-FFF2-40B4-BE49-F238E27FC236}">
                <a16:creationId xmlns:a16="http://schemas.microsoft.com/office/drawing/2014/main" id="{BF43E597-D9D8-50E3-2785-0AC86F4EE52B}"/>
              </a:ext>
            </a:extLst>
          </p:cNvPr>
          <p:cNvPicPr>
            <a:picLocks noGrp="1" noChangeAspect="1"/>
          </p:cNvPicPr>
          <p:nvPr>
            <p:ph idx="1"/>
          </p:nvPr>
        </p:nvPicPr>
        <p:blipFill>
          <a:blip r:embed="rId2"/>
          <a:stretch>
            <a:fillRect/>
          </a:stretch>
        </p:blipFill>
        <p:spPr>
          <a:xfrm>
            <a:off x="0" y="0"/>
            <a:ext cx="12192000" cy="6858000"/>
          </a:xfrm>
        </p:spPr>
      </p:pic>
    </p:spTree>
    <p:extLst>
      <p:ext uri="{BB962C8B-B14F-4D97-AF65-F5344CB8AC3E}">
        <p14:creationId xmlns:p14="http://schemas.microsoft.com/office/powerpoint/2010/main" val="13556849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935F58-5482-74BC-4F61-2EEC6A4DEFD4}"/>
              </a:ext>
            </a:extLst>
          </p:cNvPr>
          <p:cNvPicPr>
            <a:picLocks noChangeAspect="1"/>
          </p:cNvPicPr>
          <p:nvPr/>
        </p:nvPicPr>
        <p:blipFill>
          <a:blip r:embed="rId2">
            <a:alphaModFix amt="30000"/>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282919B-8A91-D950-E23A-3E1E985A00D0}"/>
              </a:ext>
            </a:extLst>
          </p:cNvPr>
          <p:cNvSpPr>
            <a:spLocks noGrp="1"/>
          </p:cNvSpPr>
          <p:nvPr>
            <p:ph type="title"/>
          </p:nvPr>
        </p:nvSpPr>
        <p:spPr>
          <a:xfrm>
            <a:off x="725962" y="-247650"/>
            <a:ext cx="9601200" cy="1485900"/>
          </a:xfrm>
        </p:spPr>
        <p:txBody>
          <a:bodyPr>
            <a:normAutofit/>
          </a:bodyPr>
          <a:lstStyle/>
          <a:p>
            <a:pPr marL="571500" indent="-571500">
              <a:buFont typeface="Arial" panose="020B0604020202020204" pitchFamily="34" charset="0"/>
              <a:buChar char="•"/>
            </a:pPr>
            <a:r>
              <a:rPr lang="en-IN" sz="2400" dirty="0"/>
              <a:t>Problem statement </a:t>
            </a:r>
          </a:p>
        </p:txBody>
      </p:sp>
      <p:sp>
        <p:nvSpPr>
          <p:cNvPr id="3" name="Content Placeholder 2">
            <a:extLst>
              <a:ext uri="{FF2B5EF4-FFF2-40B4-BE49-F238E27FC236}">
                <a16:creationId xmlns:a16="http://schemas.microsoft.com/office/drawing/2014/main" id="{025FF808-5FDB-470A-B225-492AAB6D1158}"/>
              </a:ext>
            </a:extLst>
          </p:cNvPr>
          <p:cNvSpPr>
            <a:spLocks noGrp="1"/>
          </p:cNvSpPr>
          <p:nvPr>
            <p:ph idx="1"/>
          </p:nvPr>
        </p:nvSpPr>
        <p:spPr>
          <a:xfrm>
            <a:off x="626097" y="1238250"/>
            <a:ext cx="9601200" cy="3581400"/>
          </a:xfrm>
        </p:spPr>
        <p:txBody>
          <a:bodyPr>
            <a:normAutofit fontScale="85000" lnSpcReduction="20000"/>
          </a:bodyPr>
          <a:lstStyle/>
          <a:p>
            <a:r>
              <a:rPr lang="en-US" dirty="0">
                <a:solidFill>
                  <a:schemeClr val="tx1"/>
                </a:solidFill>
              </a:rPr>
              <a:t>In the age of digital communication, the security and confidentiality of information have become critical. Traditional encryption methods, while effective, often attract unwanted attention. Image steganography, which involves embedding hidden messages within digital images, offers a more covert solution. However, existing methods face challenges in maintaining the quality of the image, ensuring robustness against detection, and maximizing the data embedding capacity.</a:t>
            </a:r>
          </a:p>
          <a:p>
            <a:r>
              <a:rPr lang="en-US" b="1" dirty="0">
                <a:solidFill>
                  <a:schemeClr val="tx1"/>
                </a:solidFill>
              </a:rPr>
              <a:t>This project aims to develop an advanced image steganography technique that enhances the embedding capacity and robustness while preserving the visual quality of the host image. The proposed method should be resistant to common steganalysis attacks and capable of embedding larger amounts of data without perceptible distortion to the image.</a:t>
            </a:r>
            <a:endParaRPr lang="en-US" dirty="0">
              <a:solidFill>
                <a:schemeClr val="tx1"/>
              </a:solidFill>
            </a:endParaRPr>
          </a:p>
          <a:p>
            <a:endParaRPr lang="en-IN" dirty="0">
              <a:solidFill>
                <a:schemeClr val="tx1"/>
              </a:solidFill>
            </a:endParaRPr>
          </a:p>
        </p:txBody>
      </p:sp>
    </p:spTree>
    <p:extLst>
      <p:ext uri="{BB962C8B-B14F-4D97-AF65-F5344CB8AC3E}">
        <p14:creationId xmlns:p14="http://schemas.microsoft.com/office/powerpoint/2010/main" val="48846033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B0F0">
            <a:alpha val="80000"/>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32811-BA0F-B7FD-5FE6-C5822BD02780}"/>
              </a:ext>
            </a:extLst>
          </p:cNvPr>
          <p:cNvSpPr>
            <a:spLocks noGrp="1"/>
          </p:cNvSpPr>
          <p:nvPr>
            <p:ph type="title"/>
          </p:nvPr>
        </p:nvSpPr>
        <p:spPr/>
        <p:txBody>
          <a:bodyPr>
            <a:normAutofit/>
          </a:bodyPr>
          <a:lstStyle/>
          <a:p>
            <a:pPr marL="571500" indent="-571500" algn="just">
              <a:buFont typeface="Arial" panose="020B0604020202020204" pitchFamily="34" charset="0"/>
              <a:buChar char="•"/>
            </a:pPr>
            <a:r>
              <a:rPr lang="en-IN" sz="3600" dirty="0"/>
              <a:t>AGENDA</a:t>
            </a:r>
          </a:p>
        </p:txBody>
      </p:sp>
      <p:sp>
        <p:nvSpPr>
          <p:cNvPr id="3" name="Content Placeholder 2">
            <a:extLst>
              <a:ext uri="{FF2B5EF4-FFF2-40B4-BE49-F238E27FC236}">
                <a16:creationId xmlns:a16="http://schemas.microsoft.com/office/drawing/2014/main" id="{62A46E4A-B222-7D7A-A4E3-B0BBA1342F19}"/>
              </a:ext>
            </a:extLst>
          </p:cNvPr>
          <p:cNvSpPr>
            <a:spLocks noGrp="1"/>
          </p:cNvSpPr>
          <p:nvPr>
            <p:ph idx="1"/>
          </p:nvPr>
        </p:nvSpPr>
        <p:spPr>
          <a:xfrm>
            <a:off x="1371600" y="1428750"/>
            <a:ext cx="9601200" cy="3581400"/>
          </a:xfrm>
        </p:spPr>
        <p:txBody>
          <a:bodyPr/>
          <a:lstStyle/>
          <a:p>
            <a:r>
              <a:rPr lang="en-IN" dirty="0"/>
              <a:t>We need to find the data or text which is hidden in the image.</a:t>
            </a:r>
          </a:p>
          <a:p>
            <a:r>
              <a:rPr lang="en-IN" dirty="0"/>
              <a:t>At final we need to find the text.</a:t>
            </a:r>
          </a:p>
          <a:p>
            <a:r>
              <a:rPr lang="en-IN" dirty="0"/>
              <a:t>We conclude by our results</a:t>
            </a:r>
          </a:p>
          <a:p>
            <a:endParaRPr lang="en-IN" dirty="0"/>
          </a:p>
        </p:txBody>
      </p:sp>
      <p:sp>
        <p:nvSpPr>
          <p:cNvPr id="5" name="Rectangle 2">
            <a:extLst>
              <a:ext uri="{FF2B5EF4-FFF2-40B4-BE49-F238E27FC236}">
                <a16:creationId xmlns:a16="http://schemas.microsoft.com/office/drawing/2014/main" id="{5F68DE3D-65BF-A50D-5BD4-54C5AA4D1C39}"/>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7" name="Rectangle 4">
            <a:extLst>
              <a:ext uri="{FF2B5EF4-FFF2-40B4-BE49-F238E27FC236}">
                <a16:creationId xmlns:a16="http://schemas.microsoft.com/office/drawing/2014/main" id="{F7CDF26D-96C5-3768-0503-21B9A1A4AC80}"/>
              </a:ext>
            </a:extLst>
          </p:cNvPr>
          <p:cNvSpPr>
            <a:spLocks noChangeArrowheads="1"/>
          </p:cNvSpPr>
          <p:nvPr/>
        </p:nvSpPr>
        <p:spPr bwMode="auto">
          <a:xfrm>
            <a:off x="2638425" y="3149084"/>
            <a:ext cx="24878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
        <p:nvSpPr>
          <p:cNvPr id="8" name="Rectangle 5">
            <a:extLst>
              <a:ext uri="{FF2B5EF4-FFF2-40B4-BE49-F238E27FC236}">
                <a16:creationId xmlns:a16="http://schemas.microsoft.com/office/drawing/2014/main" id="{6FE67862-D22F-E8EA-B91D-5DFAD4965FDE}"/>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9" name="Rectangle 6">
            <a:extLst>
              <a:ext uri="{FF2B5EF4-FFF2-40B4-BE49-F238E27FC236}">
                <a16:creationId xmlns:a16="http://schemas.microsoft.com/office/drawing/2014/main" id="{BB083929-BFF4-7E1A-04B6-0A5936E6195B}"/>
              </a:ext>
            </a:extLst>
          </p:cNvPr>
          <p:cNvSpPr>
            <a:spLocks noChangeArrowheads="1"/>
          </p:cNvSpPr>
          <p:nvPr/>
        </p:nvSpPr>
        <p:spPr bwMode="auto">
          <a:xfrm>
            <a:off x="0" y="378510"/>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7535451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7337A3E-3666-A92C-43AA-D62C72C6D627}"/>
              </a:ext>
            </a:extLst>
          </p:cNvPr>
          <p:cNvPicPr>
            <a:picLocks noChangeAspect="1"/>
          </p:cNvPicPr>
          <p:nvPr/>
        </p:nvPicPr>
        <p:blipFill>
          <a:blip r:embed="rId2">
            <a:alphaModFix amt="30000"/>
          </a:blip>
          <a:stretch>
            <a:fillRect/>
          </a:stretch>
        </p:blipFill>
        <p:spPr>
          <a:xfrm>
            <a:off x="0" y="0"/>
            <a:ext cx="12192000" cy="7029450"/>
          </a:xfrm>
          <a:prstGeom prst="rect">
            <a:avLst/>
          </a:prstGeom>
        </p:spPr>
      </p:pic>
      <p:sp>
        <p:nvSpPr>
          <p:cNvPr id="2" name="Title 1">
            <a:extLst>
              <a:ext uri="{FF2B5EF4-FFF2-40B4-BE49-F238E27FC236}">
                <a16:creationId xmlns:a16="http://schemas.microsoft.com/office/drawing/2014/main" id="{3D829AB9-7C47-1142-75F2-313D475BBA6C}"/>
              </a:ext>
            </a:extLst>
          </p:cNvPr>
          <p:cNvSpPr>
            <a:spLocks noGrp="1"/>
          </p:cNvSpPr>
          <p:nvPr>
            <p:ph type="title"/>
          </p:nvPr>
        </p:nvSpPr>
        <p:spPr/>
        <p:txBody>
          <a:bodyPr/>
          <a:lstStyle/>
          <a:p>
            <a:pPr marL="571500" indent="-571500">
              <a:buFont typeface="Arial" panose="020B0604020202020204" pitchFamily="34" charset="0"/>
              <a:buChar char="•"/>
            </a:pPr>
            <a:r>
              <a:rPr lang="en-IN" dirty="0"/>
              <a:t>End users</a:t>
            </a:r>
          </a:p>
        </p:txBody>
      </p:sp>
      <p:sp>
        <p:nvSpPr>
          <p:cNvPr id="3" name="Content Placeholder 2">
            <a:extLst>
              <a:ext uri="{FF2B5EF4-FFF2-40B4-BE49-F238E27FC236}">
                <a16:creationId xmlns:a16="http://schemas.microsoft.com/office/drawing/2014/main" id="{2E9D6A91-5A11-B602-C91E-A18781A3F823}"/>
              </a:ext>
            </a:extLst>
          </p:cNvPr>
          <p:cNvSpPr>
            <a:spLocks noGrp="1"/>
          </p:cNvSpPr>
          <p:nvPr>
            <p:ph idx="1"/>
          </p:nvPr>
        </p:nvSpPr>
        <p:spPr>
          <a:xfrm>
            <a:off x="917892" y="1827480"/>
            <a:ext cx="10515600" cy="5822475"/>
          </a:xfrm>
        </p:spPr>
        <p:txBody>
          <a:bodyPr>
            <a:normAutofit/>
          </a:bodyPr>
          <a:lstStyle/>
          <a:p>
            <a:r>
              <a:rPr lang="en-US" sz="2000" dirty="0"/>
              <a:t>The end users of an image steganography project could include:</a:t>
            </a:r>
          </a:p>
          <a:p>
            <a:pPr>
              <a:buFont typeface="+mj-lt"/>
              <a:buAutoNum type="arabicPeriod"/>
            </a:pPr>
            <a:r>
              <a:rPr lang="en-US" sz="2000" b="1" dirty="0"/>
              <a:t>Government and Military</a:t>
            </a:r>
            <a:r>
              <a:rPr lang="en-US" sz="2000" dirty="0"/>
              <a:t>: For secure communication and data transmission.</a:t>
            </a:r>
          </a:p>
          <a:p>
            <a:pPr>
              <a:buFont typeface="+mj-lt"/>
              <a:buAutoNum type="arabicPeriod"/>
            </a:pPr>
            <a:r>
              <a:rPr lang="en-US" sz="2000" b="1" dirty="0"/>
              <a:t>Law Enforcement</a:t>
            </a:r>
            <a:r>
              <a:rPr lang="en-US" sz="2000" dirty="0"/>
              <a:t>: In investigations requiring covert data exchange.</a:t>
            </a:r>
          </a:p>
          <a:p>
            <a:pPr>
              <a:buFont typeface="+mj-lt"/>
              <a:buAutoNum type="arabicPeriod"/>
            </a:pPr>
            <a:r>
              <a:rPr lang="en-US" sz="2000" b="1" dirty="0"/>
              <a:t>Journalists and Whistleblowers</a:t>
            </a:r>
            <a:r>
              <a:rPr lang="en-US" sz="2000" dirty="0"/>
              <a:t>: Protecting sensitive information.</a:t>
            </a:r>
          </a:p>
          <a:p>
            <a:pPr>
              <a:buFont typeface="+mj-lt"/>
              <a:buAutoNum type="arabicPeriod"/>
            </a:pPr>
            <a:r>
              <a:rPr lang="en-US" sz="2000" b="1" dirty="0"/>
              <a:t>Corporate Professionals</a:t>
            </a:r>
            <a:r>
              <a:rPr lang="en-US" sz="2000" dirty="0"/>
              <a:t>: Ensuring confidential communication.</a:t>
            </a:r>
          </a:p>
          <a:p>
            <a:pPr>
              <a:buFont typeface="+mj-lt"/>
              <a:buAutoNum type="arabicPeriod"/>
            </a:pPr>
            <a:r>
              <a:rPr lang="en-US" sz="2000" b="1" dirty="0"/>
              <a:t>General Public</a:t>
            </a:r>
            <a:r>
              <a:rPr lang="en-US" sz="2000" dirty="0"/>
              <a:t>: Privacy enthusiasts or individuals needing secure messaging.</a:t>
            </a:r>
          </a:p>
          <a:p>
            <a:r>
              <a:rPr lang="en-US" sz="2000" dirty="0"/>
              <a:t>These users benefit from steganography's ability to hide information, offering confidentiality without drawing attention.</a:t>
            </a:r>
          </a:p>
          <a:p>
            <a:endParaRPr lang="en-IN" sz="2000" dirty="0"/>
          </a:p>
        </p:txBody>
      </p:sp>
    </p:spTree>
    <p:extLst>
      <p:ext uri="{BB962C8B-B14F-4D97-AF65-F5344CB8AC3E}">
        <p14:creationId xmlns:p14="http://schemas.microsoft.com/office/powerpoint/2010/main" val="297379162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alpha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8C92B-8ECD-52C5-27FD-9AC81755739E}"/>
              </a:ext>
            </a:extLst>
          </p:cNvPr>
          <p:cNvSpPr>
            <a:spLocks noGrp="1"/>
          </p:cNvSpPr>
          <p:nvPr>
            <p:ph type="title"/>
          </p:nvPr>
        </p:nvSpPr>
        <p:spPr/>
        <p:txBody>
          <a:bodyPr/>
          <a:lstStyle/>
          <a:p>
            <a:pPr marL="571500" indent="-571500">
              <a:buFont typeface="Arial" panose="020B0604020202020204" pitchFamily="34" charset="0"/>
              <a:buChar char="•"/>
            </a:pPr>
            <a:r>
              <a:rPr lang="en-IN" dirty="0">
                <a:solidFill>
                  <a:schemeClr val="bg2"/>
                </a:solidFill>
              </a:rPr>
              <a:t>Process</a:t>
            </a:r>
          </a:p>
        </p:txBody>
      </p:sp>
      <p:sp>
        <p:nvSpPr>
          <p:cNvPr id="3" name="Content Placeholder 2">
            <a:extLst>
              <a:ext uri="{FF2B5EF4-FFF2-40B4-BE49-F238E27FC236}">
                <a16:creationId xmlns:a16="http://schemas.microsoft.com/office/drawing/2014/main" id="{0241BDE1-8249-5C81-12A9-941EFC2CBE7E}"/>
              </a:ext>
            </a:extLst>
          </p:cNvPr>
          <p:cNvSpPr>
            <a:spLocks noGrp="1"/>
          </p:cNvSpPr>
          <p:nvPr>
            <p:ph idx="1"/>
          </p:nvPr>
        </p:nvSpPr>
        <p:spPr>
          <a:ln>
            <a:solidFill>
              <a:schemeClr val="tx1"/>
            </a:solidFill>
          </a:ln>
        </p:spPr>
        <p:txBody>
          <a:bodyPr/>
          <a:lstStyle/>
          <a:p>
            <a:r>
              <a:rPr lang="en-IN" dirty="0">
                <a:solidFill>
                  <a:schemeClr val="tx2">
                    <a:lumMod val="25000"/>
                  </a:schemeClr>
                </a:solidFill>
              </a:rPr>
              <a:t>Introduction to Image Steganography</a:t>
            </a:r>
          </a:p>
          <a:p>
            <a:r>
              <a:rPr lang="en-IN" dirty="0">
                <a:solidFill>
                  <a:schemeClr val="tx2">
                    <a:lumMod val="25000"/>
                  </a:schemeClr>
                </a:solidFill>
              </a:rPr>
              <a:t>Types of steganography </a:t>
            </a:r>
          </a:p>
          <a:p>
            <a:r>
              <a:rPr lang="en-IN" dirty="0">
                <a:solidFill>
                  <a:schemeClr val="tx2">
                    <a:lumMod val="25000"/>
                  </a:schemeClr>
                </a:solidFill>
              </a:rPr>
              <a:t>Process of embedding data</a:t>
            </a:r>
          </a:p>
          <a:p>
            <a:r>
              <a:rPr lang="en-IN" dirty="0">
                <a:solidFill>
                  <a:schemeClr val="tx2">
                    <a:lumMod val="25000"/>
                  </a:schemeClr>
                </a:solidFill>
              </a:rPr>
              <a:t>tools for steganography </a:t>
            </a:r>
          </a:p>
          <a:p>
            <a:r>
              <a:rPr lang="en-IN" dirty="0">
                <a:solidFill>
                  <a:schemeClr val="tx2">
                    <a:lumMod val="25000"/>
                  </a:schemeClr>
                </a:solidFill>
              </a:rPr>
              <a:t>How we transfer data safely and security aspects</a:t>
            </a:r>
          </a:p>
          <a:p>
            <a:r>
              <a:rPr lang="en-IN" dirty="0">
                <a:solidFill>
                  <a:schemeClr val="tx2">
                    <a:lumMod val="25000"/>
                  </a:schemeClr>
                </a:solidFill>
              </a:rPr>
              <a:t>Applications of steganography </a:t>
            </a:r>
            <a:r>
              <a:rPr lang="en-IN" dirty="0"/>
              <a:t> </a:t>
            </a:r>
          </a:p>
          <a:p>
            <a:pPr marL="0" indent="0">
              <a:buNone/>
            </a:pPr>
            <a:endParaRPr lang="en-IN" dirty="0"/>
          </a:p>
        </p:txBody>
      </p:sp>
    </p:spTree>
    <p:extLst>
      <p:ext uri="{BB962C8B-B14F-4D97-AF65-F5344CB8AC3E}">
        <p14:creationId xmlns:p14="http://schemas.microsoft.com/office/powerpoint/2010/main" val="3866867257"/>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D719D-9EE3-3BDD-A35B-C74BAC79C8C7}"/>
              </a:ext>
            </a:extLst>
          </p:cNvPr>
          <p:cNvSpPr>
            <a:spLocks noGrp="1"/>
          </p:cNvSpPr>
          <p:nvPr>
            <p:ph type="title"/>
          </p:nvPr>
        </p:nvSpPr>
        <p:spPr/>
        <p:txBody>
          <a:bodyPr/>
          <a:lstStyle/>
          <a:p>
            <a:r>
              <a:rPr lang="en-IN" dirty="0"/>
              <a:t>Introduction to Image Steganography</a:t>
            </a:r>
          </a:p>
        </p:txBody>
      </p:sp>
      <p:sp>
        <p:nvSpPr>
          <p:cNvPr id="3" name="Slide Number Placeholder 2">
            <a:extLst>
              <a:ext uri="{FF2B5EF4-FFF2-40B4-BE49-F238E27FC236}">
                <a16:creationId xmlns:a16="http://schemas.microsoft.com/office/drawing/2014/main" id="{4DA11C22-8E31-D158-051F-6CC62898A26C}"/>
              </a:ext>
            </a:extLst>
          </p:cNvPr>
          <p:cNvSpPr>
            <a:spLocks noGrp="1"/>
          </p:cNvSpPr>
          <p:nvPr>
            <p:ph type="sldNum" sz="quarter" idx="12"/>
          </p:nvPr>
        </p:nvSpPr>
        <p:spPr/>
        <p:txBody>
          <a:bodyPr/>
          <a:lstStyle/>
          <a:p>
            <a:fld id="{B4E73946-9152-2148-B286-BEF1B04A8193}" type="slidenum">
              <a:rPr lang="en-US" smtClean="0"/>
              <a:t>7</a:t>
            </a:fld>
            <a:endParaRPr lang="en-US"/>
          </a:p>
        </p:txBody>
      </p:sp>
      <p:sp>
        <p:nvSpPr>
          <p:cNvPr id="4" name="Text Placeholder 3">
            <a:extLst>
              <a:ext uri="{FF2B5EF4-FFF2-40B4-BE49-F238E27FC236}">
                <a16:creationId xmlns:a16="http://schemas.microsoft.com/office/drawing/2014/main" id="{7CC30257-8C91-E18B-480B-80D4FD6B3E9B}"/>
              </a:ext>
            </a:extLst>
          </p:cNvPr>
          <p:cNvSpPr>
            <a:spLocks noGrp="1"/>
          </p:cNvSpPr>
          <p:nvPr>
            <p:ph type="body" sz="quarter" idx="13"/>
          </p:nvPr>
        </p:nvSpPr>
        <p:spPr/>
        <p:txBody>
          <a:bodyPr/>
          <a:lstStyle/>
          <a:p>
            <a:r>
              <a:rPr lang="en-US"/>
              <a:t>Steganography is the practice of concealing a message within another medium to ensure the confidentiality of the message. It involves hiding the existence of the message, unlike encryption where the goal is to secure the content.</a:t>
            </a:r>
            <a:endParaRPr lang="en-IN"/>
          </a:p>
        </p:txBody>
      </p:sp>
      <p:sp>
        <p:nvSpPr>
          <p:cNvPr id="5" name="Text Placeholder 4">
            <a:extLst>
              <a:ext uri="{FF2B5EF4-FFF2-40B4-BE49-F238E27FC236}">
                <a16:creationId xmlns:a16="http://schemas.microsoft.com/office/drawing/2014/main" id="{82463022-B1F6-61C8-CCBC-D3A7D1A29450}"/>
              </a:ext>
            </a:extLst>
          </p:cNvPr>
          <p:cNvSpPr>
            <a:spLocks noGrp="1"/>
          </p:cNvSpPr>
          <p:nvPr>
            <p:ph type="body" sz="quarter" idx="14"/>
          </p:nvPr>
        </p:nvSpPr>
        <p:spPr/>
        <p:txBody>
          <a:bodyPr/>
          <a:lstStyle/>
          <a:p>
            <a:r>
              <a:rPr lang="en-IN"/>
              <a:t>Definition of Steganography</a:t>
            </a:r>
          </a:p>
        </p:txBody>
      </p:sp>
      <p:sp>
        <p:nvSpPr>
          <p:cNvPr id="6" name="Text Placeholder 5">
            <a:extLst>
              <a:ext uri="{FF2B5EF4-FFF2-40B4-BE49-F238E27FC236}">
                <a16:creationId xmlns:a16="http://schemas.microsoft.com/office/drawing/2014/main" id="{FC3E882F-CA6E-CE5D-5616-17A06A9D0419}"/>
              </a:ext>
            </a:extLst>
          </p:cNvPr>
          <p:cNvSpPr>
            <a:spLocks noGrp="1"/>
          </p:cNvSpPr>
          <p:nvPr>
            <p:ph type="body" sz="quarter" idx="15"/>
          </p:nvPr>
        </p:nvSpPr>
        <p:spPr/>
        <p:txBody>
          <a:bodyPr/>
          <a:lstStyle/>
          <a:p>
            <a:r>
              <a:rPr lang="en-IN"/>
              <a:t>Significance in Digital Communication</a:t>
            </a:r>
          </a:p>
        </p:txBody>
      </p:sp>
      <p:sp>
        <p:nvSpPr>
          <p:cNvPr id="7" name="Text Placeholder 6">
            <a:extLst>
              <a:ext uri="{FF2B5EF4-FFF2-40B4-BE49-F238E27FC236}">
                <a16:creationId xmlns:a16="http://schemas.microsoft.com/office/drawing/2014/main" id="{CF9B090A-8918-856F-D0F1-9041EAE269B9}"/>
              </a:ext>
            </a:extLst>
          </p:cNvPr>
          <p:cNvSpPr>
            <a:spLocks noGrp="1"/>
          </p:cNvSpPr>
          <p:nvPr>
            <p:ph type="body" sz="quarter" idx="16"/>
          </p:nvPr>
        </p:nvSpPr>
        <p:spPr/>
        <p:txBody>
          <a:bodyPr/>
          <a:lstStyle/>
          <a:p>
            <a:r>
              <a:rPr lang="en-IN"/>
              <a:t>Image Steganography Techniques</a:t>
            </a:r>
          </a:p>
        </p:txBody>
      </p:sp>
      <p:sp>
        <p:nvSpPr>
          <p:cNvPr id="8" name="Text Placeholder 7">
            <a:extLst>
              <a:ext uri="{FF2B5EF4-FFF2-40B4-BE49-F238E27FC236}">
                <a16:creationId xmlns:a16="http://schemas.microsoft.com/office/drawing/2014/main" id="{74B2E8B4-0339-50B0-A107-F616A2BC9BA6}"/>
              </a:ext>
            </a:extLst>
          </p:cNvPr>
          <p:cNvSpPr>
            <a:spLocks noGrp="1"/>
          </p:cNvSpPr>
          <p:nvPr>
            <p:ph type="body" sz="quarter" idx="17"/>
          </p:nvPr>
        </p:nvSpPr>
        <p:spPr/>
        <p:txBody>
          <a:bodyPr/>
          <a:lstStyle/>
          <a:p>
            <a:r>
              <a:rPr lang="en-US"/>
              <a:t>Image steganography plays a vital role in secure communication by allowing covert data transmission within visual content, preventing unauthorized access. It enhances privacy and security in digital exchanges.</a:t>
            </a:r>
            <a:endParaRPr lang="en-IN"/>
          </a:p>
        </p:txBody>
      </p:sp>
      <p:sp>
        <p:nvSpPr>
          <p:cNvPr id="9" name="Text Placeholder 8">
            <a:extLst>
              <a:ext uri="{FF2B5EF4-FFF2-40B4-BE49-F238E27FC236}">
                <a16:creationId xmlns:a16="http://schemas.microsoft.com/office/drawing/2014/main" id="{786EC381-7DBA-A00A-F55D-0E840A828F24}"/>
              </a:ext>
            </a:extLst>
          </p:cNvPr>
          <p:cNvSpPr>
            <a:spLocks noGrp="1"/>
          </p:cNvSpPr>
          <p:nvPr>
            <p:ph type="body" sz="quarter" idx="18"/>
          </p:nvPr>
        </p:nvSpPr>
        <p:spPr/>
        <p:txBody>
          <a:bodyPr/>
          <a:lstStyle/>
          <a:p>
            <a:r>
              <a:rPr lang="en-US"/>
              <a:t>Techniques like spatial and frequency domain methods are commonly used in image steganography. Spatial domain involves directly manipulating pixel values, while frequency domain techniques alter the image in the frequency domain through transformations like FFT.</a:t>
            </a:r>
            <a:endParaRPr lang="en-IN"/>
          </a:p>
        </p:txBody>
      </p:sp>
    </p:spTree>
    <p:extLst>
      <p:ext uri="{BB962C8B-B14F-4D97-AF65-F5344CB8AC3E}">
        <p14:creationId xmlns:p14="http://schemas.microsoft.com/office/powerpoint/2010/main" val="234225524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EC045-BC51-2FD7-806C-620177324039}"/>
              </a:ext>
            </a:extLst>
          </p:cNvPr>
          <p:cNvSpPr>
            <a:spLocks noGrp="1"/>
          </p:cNvSpPr>
          <p:nvPr>
            <p:ph type="title"/>
          </p:nvPr>
        </p:nvSpPr>
        <p:spPr/>
        <p:txBody>
          <a:bodyPr/>
          <a:lstStyle/>
          <a:p>
            <a:r>
              <a:rPr lang="en-IN" dirty="0"/>
              <a:t>Types of Image Steganography</a:t>
            </a:r>
          </a:p>
        </p:txBody>
      </p:sp>
      <p:sp>
        <p:nvSpPr>
          <p:cNvPr id="3" name="Slide Number Placeholder 2">
            <a:extLst>
              <a:ext uri="{FF2B5EF4-FFF2-40B4-BE49-F238E27FC236}">
                <a16:creationId xmlns:a16="http://schemas.microsoft.com/office/drawing/2014/main" id="{8D491D0F-EED0-CB2A-7646-6DB428663803}"/>
              </a:ext>
            </a:extLst>
          </p:cNvPr>
          <p:cNvSpPr>
            <a:spLocks noGrp="1"/>
          </p:cNvSpPr>
          <p:nvPr>
            <p:ph type="sldNum" sz="quarter" idx="12"/>
          </p:nvPr>
        </p:nvSpPr>
        <p:spPr/>
        <p:txBody>
          <a:bodyPr/>
          <a:lstStyle/>
          <a:p>
            <a:fld id="{B4E73946-9152-2148-B286-BEF1B04A8193}" type="slidenum">
              <a:rPr lang="en-US" smtClean="0"/>
              <a:t>8</a:t>
            </a:fld>
            <a:endParaRPr lang="en-US"/>
          </a:p>
        </p:txBody>
      </p:sp>
      <p:sp>
        <p:nvSpPr>
          <p:cNvPr id="4" name="Text Placeholder 3">
            <a:extLst>
              <a:ext uri="{FF2B5EF4-FFF2-40B4-BE49-F238E27FC236}">
                <a16:creationId xmlns:a16="http://schemas.microsoft.com/office/drawing/2014/main" id="{9569FD5E-7554-E2FA-FFF3-4F9DDD175E3F}"/>
              </a:ext>
            </a:extLst>
          </p:cNvPr>
          <p:cNvSpPr>
            <a:spLocks noGrp="1"/>
          </p:cNvSpPr>
          <p:nvPr>
            <p:ph type="body" sz="quarter" idx="13"/>
          </p:nvPr>
        </p:nvSpPr>
        <p:spPr/>
        <p:txBody>
          <a:bodyPr/>
          <a:lstStyle/>
          <a:p>
            <a:r>
              <a:rPr lang="en-US" dirty="0"/>
              <a:t>8 bit technique and RGB color mechanisms embed data directly into the image pixels, affecting the visual appearance. In contrast, frequency domain techniques modify the image's frequency components, often preserving the perceptual quality of the image.</a:t>
            </a:r>
            <a:endParaRPr lang="en-IN" dirty="0"/>
          </a:p>
        </p:txBody>
      </p:sp>
      <p:sp>
        <p:nvSpPr>
          <p:cNvPr id="5" name="Text Placeholder 4">
            <a:extLst>
              <a:ext uri="{FF2B5EF4-FFF2-40B4-BE49-F238E27FC236}">
                <a16:creationId xmlns:a16="http://schemas.microsoft.com/office/drawing/2014/main" id="{E8E7C68B-E28B-A195-F52C-470B34A2467D}"/>
              </a:ext>
            </a:extLst>
          </p:cNvPr>
          <p:cNvSpPr>
            <a:spLocks noGrp="1"/>
          </p:cNvSpPr>
          <p:nvPr>
            <p:ph type="body" sz="quarter" idx="14"/>
          </p:nvPr>
        </p:nvSpPr>
        <p:spPr/>
        <p:txBody>
          <a:bodyPr/>
          <a:lstStyle/>
          <a:p>
            <a:r>
              <a:rPr lang="en-IN" dirty="0"/>
              <a:t>8bit vs RGB </a:t>
            </a:r>
            <a:r>
              <a:rPr lang="en-IN" dirty="0" err="1"/>
              <a:t>color</a:t>
            </a:r>
            <a:r>
              <a:rPr lang="en-IN" dirty="0"/>
              <a:t> Techniques</a:t>
            </a:r>
          </a:p>
        </p:txBody>
      </p:sp>
      <p:pic>
        <p:nvPicPr>
          <p:cNvPr id="11" name="Picture 10">
            <a:extLst>
              <a:ext uri="{FF2B5EF4-FFF2-40B4-BE49-F238E27FC236}">
                <a16:creationId xmlns:a16="http://schemas.microsoft.com/office/drawing/2014/main" id="{290797D8-4342-AC77-227C-AC95FAA1983F}"/>
              </a:ext>
            </a:extLst>
          </p:cNvPr>
          <p:cNvPicPr>
            <a:picLocks noChangeAspect="1"/>
          </p:cNvPicPr>
          <p:nvPr/>
        </p:nvPicPr>
        <p:blipFill>
          <a:blip r:embed="rId2"/>
          <a:stretch>
            <a:fillRect/>
          </a:stretch>
        </p:blipFill>
        <p:spPr>
          <a:xfrm>
            <a:off x="5992957" y="1098839"/>
            <a:ext cx="5922818" cy="4057650"/>
          </a:xfrm>
          <a:prstGeom prst="rect">
            <a:avLst/>
          </a:prstGeom>
        </p:spPr>
      </p:pic>
    </p:spTree>
    <p:extLst>
      <p:ext uri="{BB962C8B-B14F-4D97-AF65-F5344CB8AC3E}">
        <p14:creationId xmlns:p14="http://schemas.microsoft.com/office/powerpoint/2010/main" val="19647491"/>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75BCF-285B-9179-2D85-507ED48400E3}"/>
              </a:ext>
            </a:extLst>
          </p:cNvPr>
          <p:cNvSpPr>
            <a:spLocks noGrp="1"/>
          </p:cNvSpPr>
          <p:nvPr>
            <p:ph type="title"/>
          </p:nvPr>
        </p:nvSpPr>
        <p:spPr/>
        <p:txBody>
          <a:bodyPr/>
          <a:lstStyle/>
          <a:p>
            <a:r>
              <a:rPr lang="en-IN" dirty="0"/>
              <a:t>Process of Embedding Data</a:t>
            </a:r>
          </a:p>
        </p:txBody>
      </p:sp>
      <p:sp>
        <p:nvSpPr>
          <p:cNvPr id="3" name="Slide Number Placeholder 2">
            <a:extLst>
              <a:ext uri="{FF2B5EF4-FFF2-40B4-BE49-F238E27FC236}">
                <a16:creationId xmlns:a16="http://schemas.microsoft.com/office/drawing/2014/main" id="{A36594CF-9E05-FDD6-7DE2-EF739C5F92D0}"/>
              </a:ext>
            </a:extLst>
          </p:cNvPr>
          <p:cNvSpPr>
            <a:spLocks noGrp="1"/>
          </p:cNvSpPr>
          <p:nvPr>
            <p:ph type="sldNum" sz="quarter" idx="12"/>
          </p:nvPr>
        </p:nvSpPr>
        <p:spPr/>
        <p:txBody>
          <a:bodyPr/>
          <a:lstStyle/>
          <a:p>
            <a:fld id="{B4E73946-9152-2148-B286-BEF1B04A8193}" type="slidenum">
              <a:rPr lang="en-US" smtClean="0"/>
              <a:t>9</a:t>
            </a:fld>
            <a:endParaRPr lang="en-US"/>
          </a:p>
        </p:txBody>
      </p:sp>
      <p:sp>
        <p:nvSpPr>
          <p:cNvPr id="4" name="Text Placeholder 3">
            <a:extLst>
              <a:ext uri="{FF2B5EF4-FFF2-40B4-BE49-F238E27FC236}">
                <a16:creationId xmlns:a16="http://schemas.microsoft.com/office/drawing/2014/main" id="{B31DA38E-63AF-B951-126E-344EDF117FB7}"/>
              </a:ext>
            </a:extLst>
          </p:cNvPr>
          <p:cNvSpPr>
            <a:spLocks noGrp="1"/>
          </p:cNvSpPr>
          <p:nvPr>
            <p:ph type="body" sz="quarter" idx="13"/>
          </p:nvPr>
        </p:nvSpPr>
        <p:spPr/>
        <p:txBody>
          <a:bodyPr/>
          <a:lstStyle/>
          <a:p>
            <a:r>
              <a:rPr lang="en-US" dirty="0"/>
              <a:t>The process of embedding data in an image involves selecting cover image, encoding the secret data, embedding it seamlessly, and ensuring that the </a:t>
            </a:r>
            <a:r>
              <a:rPr lang="en-US" dirty="0" err="1"/>
              <a:t>stego</a:t>
            </a:r>
            <a:r>
              <a:rPr lang="en-US" dirty="0"/>
              <a:t> image appears normal to the eye.</a:t>
            </a:r>
            <a:endParaRPr lang="en-IN" dirty="0"/>
          </a:p>
        </p:txBody>
      </p:sp>
      <p:sp>
        <p:nvSpPr>
          <p:cNvPr id="5" name="Text Placeholder 4">
            <a:extLst>
              <a:ext uri="{FF2B5EF4-FFF2-40B4-BE49-F238E27FC236}">
                <a16:creationId xmlns:a16="http://schemas.microsoft.com/office/drawing/2014/main" id="{74251CB3-CD88-DA11-5986-3A635F463891}"/>
              </a:ext>
            </a:extLst>
          </p:cNvPr>
          <p:cNvSpPr>
            <a:spLocks noGrp="1"/>
          </p:cNvSpPr>
          <p:nvPr>
            <p:ph type="body" sz="quarter" idx="14"/>
          </p:nvPr>
        </p:nvSpPr>
        <p:spPr/>
        <p:txBody>
          <a:bodyPr/>
          <a:lstStyle/>
          <a:p>
            <a:r>
              <a:rPr lang="en-IN"/>
              <a:t>Data Embedding Process</a:t>
            </a:r>
          </a:p>
        </p:txBody>
      </p:sp>
      <p:sp>
        <p:nvSpPr>
          <p:cNvPr id="6" name="Text Placeholder 5">
            <a:extLst>
              <a:ext uri="{FF2B5EF4-FFF2-40B4-BE49-F238E27FC236}">
                <a16:creationId xmlns:a16="http://schemas.microsoft.com/office/drawing/2014/main" id="{CD996A38-A048-D96A-6E90-FD43CBD4B3F3}"/>
              </a:ext>
            </a:extLst>
          </p:cNvPr>
          <p:cNvSpPr>
            <a:spLocks noGrp="1"/>
          </p:cNvSpPr>
          <p:nvPr>
            <p:ph type="body" sz="quarter" idx="16"/>
          </p:nvPr>
        </p:nvSpPr>
        <p:spPr/>
        <p:txBody>
          <a:bodyPr/>
          <a:lstStyle/>
          <a:p>
            <a:r>
              <a:rPr lang="en-IN"/>
              <a:t>Stego Image Generation</a:t>
            </a:r>
          </a:p>
        </p:txBody>
      </p:sp>
      <p:sp>
        <p:nvSpPr>
          <p:cNvPr id="7" name="Text Placeholder 6">
            <a:extLst>
              <a:ext uri="{FF2B5EF4-FFF2-40B4-BE49-F238E27FC236}">
                <a16:creationId xmlns:a16="http://schemas.microsoft.com/office/drawing/2014/main" id="{BE1CCF79-330C-518A-8EB2-50E821DEC82C}"/>
              </a:ext>
            </a:extLst>
          </p:cNvPr>
          <p:cNvSpPr>
            <a:spLocks noGrp="1"/>
          </p:cNvSpPr>
          <p:nvPr>
            <p:ph type="body" sz="quarter" idx="17"/>
          </p:nvPr>
        </p:nvSpPr>
        <p:spPr/>
        <p:txBody>
          <a:bodyPr/>
          <a:lstStyle/>
          <a:p>
            <a:r>
              <a:rPr lang="en-US"/>
              <a:t>Generating the stego image requires precise embedding techniques to hide information effectively. Careful selection of embedding locations and methods is crucial for successful steganographic encoding.</a:t>
            </a:r>
            <a:endParaRPr lang="en-IN"/>
          </a:p>
        </p:txBody>
      </p:sp>
      <p:pic>
        <p:nvPicPr>
          <p:cNvPr id="17" name="Picture 16">
            <a:extLst>
              <a:ext uri="{FF2B5EF4-FFF2-40B4-BE49-F238E27FC236}">
                <a16:creationId xmlns:a16="http://schemas.microsoft.com/office/drawing/2014/main" id="{57971DB9-6941-24C8-E6B9-65291F90CA7A}"/>
              </a:ext>
            </a:extLst>
          </p:cNvPr>
          <p:cNvPicPr>
            <a:picLocks noChangeAspect="1"/>
          </p:cNvPicPr>
          <p:nvPr/>
        </p:nvPicPr>
        <p:blipFill>
          <a:blip r:embed="rId2"/>
          <a:stretch>
            <a:fillRect/>
          </a:stretch>
        </p:blipFill>
        <p:spPr>
          <a:xfrm>
            <a:off x="8128000" y="1698913"/>
            <a:ext cx="3629025" cy="2857500"/>
          </a:xfrm>
          <a:prstGeom prst="rect">
            <a:avLst/>
          </a:prstGeom>
        </p:spPr>
      </p:pic>
    </p:spTree>
    <p:extLst>
      <p:ext uri="{BB962C8B-B14F-4D97-AF65-F5344CB8AC3E}">
        <p14:creationId xmlns:p14="http://schemas.microsoft.com/office/powerpoint/2010/main" val="1180996403"/>
      </p:ext>
    </p:extLst>
  </p:cSld>
  <p:clrMapOvr>
    <a:masterClrMapping/>
  </p:clrMapOvr>
  <p:transition spd="slow">
    <p:push dir="u"/>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Midnigh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0A752B9F-CD3A-4FFE-AE00-02EB9A4F7741}">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144</TotalTime>
  <Words>754</Words>
  <Application>Microsoft Office PowerPoint</Application>
  <PresentationFormat>Widescreen</PresentationFormat>
  <Paragraphs>81</Paragraphs>
  <Slides>14</Slides>
  <Notes>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Algerian</vt:lpstr>
      <vt:lpstr>Arial</vt:lpstr>
      <vt:lpstr>Bahnschrift SemiLight</vt:lpstr>
      <vt:lpstr>Calibri</vt:lpstr>
      <vt:lpstr>Calibri Light</vt:lpstr>
      <vt:lpstr>Calibri SemiBold</vt:lpstr>
      <vt:lpstr>Office Theme</vt:lpstr>
      <vt:lpstr>Midnight</vt:lpstr>
      <vt:lpstr>            Presented by  l s v s ramakrishna</vt:lpstr>
      <vt:lpstr>PowerPoint Presentation</vt:lpstr>
      <vt:lpstr>Problem statement </vt:lpstr>
      <vt:lpstr>AGENDA</vt:lpstr>
      <vt:lpstr>End users</vt:lpstr>
      <vt:lpstr>Process</vt:lpstr>
      <vt:lpstr>Introduction to Image Steganography</vt:lpstr>
      <vt:lpstr>Types of Image Steganography</vt:lpstr>
      <vt:lpstr>Process of Embedding Data</vt:lpstr>
      <vt:lpstr>PowerPoint Presentation</vt:lpstr>
      <vt:lpstr>Security Aspects and Challenges</vt:lpstr>
      <vt:lpstr>PowerPoint Presentation</vt:lpstr>
      <vt:lpstr>links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lavu ramu</dc:creator>
  <cp:lastModifiedBy>lavu ramu</cp:lastModifiedBy>
  <cp:revision>4</cp:revision>
  <dcterms:created xsi:type="dcterms:W3CDTF">2024-07-06T09:17:16Z</dcterms:created>
  <dcterms:modified xsi:type="dcterms:W3CDTF">2024-07-09T14:33:04Z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